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5" r:id="rId6"/>
    <p:sldId id="260" r:id="rId7"/>
    <p:sldId id="261" r:id="rId8"/>
    <p:sldId id="266" r:id="rId9"/>
    <p:sldId id="262" r:id="rId10"/>
    <p:sldId id="263" r:id="rId11"/>
    <p:sldId id="264" r:id="rId12"/>
  </p:sldIdLst>
  <p:sldSz cx="18288000" cy="10287000"/>
  <p:notesSz cx="6858000" cy="9144000"/>
  <p:embeddedFontLst>
    <p:embeddedFont>
      <p:font typeface="Calibri" panose="020F0502020204030204" pitchFamily="34" charset="0"/>
      <p:regular r:id="rId13"/>
      <p:bold r:id="rId14"/>
      <p:italic r:id="rId15"/>
      <p:boldItalic r:id="rId16"/>
    </p:embeddedFont>
    <p:embeddedFont>
      <p:font typeface="Kollektif" panose="020B0604020202020204" charset="0"/>
      <p:regular r:id="rId17"/>
    </p:embeddedFont>
    <p:embeddedFont>
      <p:font typeface="Kollektif Bold" panose="020B0604020202020204" charset="0"/>
      <p:regular r:id="rId18"/>
    </p:embeddedFont>
    <p:embeddedFont>
      <p:font typeface="Londrina Solid"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257" autoAdjust="0"/>
    <p:restoredTop sz="93238" autoAdjust="0"/>
  </p:normalViewPr>
  <p:slideViewPr>
    <p:cSldViewPr>
      <p:cViewPr varScale="1">
        <p:scale>
          <a:sx n="71" d="100"/>
          <a:sy n="71" d="100"/>
        </p:scale>
        <p:origin x="125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31.svg"/><Relationship Id="rId4" Type="http://schemas.openxmlformats.org/officeDocument/2006/relationships/image" Target="../media/image30.png"/><Relationship Id="rId9" Type="http://schemas.openxmlformats.org/officeDocument/2006/relationships/image" Target="../media/image16.sv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21.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31.svg"/><Relationship Id="rId10" Type="http://schemas.openxmlformats.org/officeDocument/2006/relationships/image" Target="../media/image24.png"/><Relationship Id="rId4" Type="http://schemas.openxmlformats.org/officeDocument/2006/relationships/image" Target="../media/image30.png"/><Relationship Id="rId9" Type="http://schemas.openxmlformats.org/officeDocument/2006/relationships/image" Target="../media/image16.svg"/></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9.svg"/><Relationship Id="rId7" Type="http://schemas.openxmlformats.org/officeDocument/2006/relationships/image" Target="../media/image12.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21.sv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12.sv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23.svg"/><Relationship Id="rId15" Type="http://schemas.openxmlformats.org/officeDocument/2006/relationships/image" Target="../media/image21.svg"/><Relationship Id="rId10" Type="http://schemas.openxmlformats.org/officeDocument/2006/relationships/image" Target="../media/image15.png"/><Relationship Id="rId4" Type="http://schemas.openxmlformats.org/officeDocument/2006/relationships/image" Target="../media/image22.png"/><Relationship Id="rId9" Type="http://schemas.openxmlformats.org/officeDocument/2006/relationships/image" Target="../media/image25.svg"/><Relationship Id="rId14"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1.svg"/><Relationship Id="rId3" Type="http://schemas.openxmlformats.org/officeDocument/2006/relationships/image" Target="../media/image27.svg"/><Relationship Id="rId7" Type="http://schemas.openxmlformats.org/officeDocument/2006/relationships/image" Target="../media/image14.svg"/><Relationship Id="rId12"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29.svg"/><Relationship Id="rId5" Type="http://schemas.openxmlformats.org/officeDocument/2006/relationships/image" Target="../media/image12.svg"/><Relationship Id="rId10" Type="http://schemas.openxmlformats.org/officeDocument/2006/relationships/image" Target="../media/image28.png"/><Relationship Id="rId4" Type="http://schemas.openxmlformats.org/officeDocument/2006/relationships/image" Target="../media/image11.png"/><Relationship Id="rId9" Type="http://schemas.openxmlformats.org/officeDocument/2006/relationships/image" Target="../media/image10.sv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1.svg"/><Relationship Id="rId18" Type="http://schemas.openxmlformats.org/officeDocument/2006/relationships/image" Target="../media/image36.png"/><Relationship Id="rId26" Type="http://schemas.openxmlformats.org/officeDocument/2006/relationships/image" Target="../media/image44.png"/><Relationship Id="rId3" Type="http://schemas.openxmlformats.org/officeDocument/2006/relationships/image" Target="../media/image27.svg"/><Relationship Id="rId21" Type="http://schemas.openxmlformats.org/officeDocument/2006/relationships/image" Target="../media/image39.png"/><Relationship Id="rId7" Type="http://schemas.openxmlformats.org/officeDocument/2006/relationships/image" Target="../media/image14.svg"/><Relationship Id="rId12" Type="http://schemas.openxmlformats.org/officeDocument/2006/relationships/image" Target="../media/image30.png"/><Relationship Id="rId17" Type="http://schemas.openxmlformats.org/officeDocument/2006/relationships/image" Target="../media/image35.png"/><Relationship Id="rId25" Type="http://schemas.openxmlformats.org/officeDocument/2006/relationships/image" Target="../media/image43.png"/><Relationship Id="rId2" Type="http://schemas.openxmlformats.org/officeDocument/2006/relationships/image" Target="../media/image26.png"/><Relationship Id="rId16" Type="http://schemas.openxmlformats.org/officeDocument/2006/relationships/image" Target="../media/image34.png"/><Relationship Id="rId20" Type="http://schemas.openxmlformats.org/officeDocument/2006/relationships/image" Target="../media/image38.sv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29.svg"/><Relationship Id="rId24" Type="http://schemas.openxmlformats.org/officeDocument/2006/relationships/image" Target="../media/image42.png"/><Relationship Id="rId5" Type="http://schemas.openxmlformats.org/officeDocument/2006/relationships/image" Target="../media/image12.svg"/><Relationship Id="rId15" Type="http://schemas.openxmlformats.org/officeDocument/2006/relationships/image" Target="../media/image33.png"/><Relationship Id="rId23" Type="http://schemas.openxmlformats.org/officeDocument/2006/relationships/image" Target="../media/image41.sv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11.png"/><Relationship Id="rId9" Type="http://schemas.openxmlformats.org/officeDocument/2006/relationships/image" Target="../media/image10.svg"/><Relationship Id="rId14" Type="http://schemas.openxmlformats.org/officeDocument/2006/relationships/image" Target="../media/image32.png"/><Relationship Id="rId22" Type="http://schemas.openxmlformats.org/officeDocument/2006/relationships/image" Target="../media/image40.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16.svg"/><Relationship Id="rId3" Type="http://schemas.openxmlformats.org/officeDocument/2006/relationships/image" Target="../media/image2.svg"/><Relationship Id="rId7" Type="http://schemas.openxmlformats.org/officeDocument/2006/relationships/image" Target="../media/image48.svg"/><Relationship Id="rId12"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8.svg"/><Relationship Id="rId5" Type="http://schemas.openxmlformats.org/officeDocument/2006/relationships/image" Target="../media/image46.svg"/><Relationship Id="rId10" Type="http://schemas.openxmlformats.org/officeDocument/2006/relationships/image" Target="../media/image7.png"/><Relationship Id="rId4" Type="http://schemas.openxmlformats.org/officeDocument/2006/relationships/image" Target="../media/image45.png"/><Relationship Id="rId9" Type="http://schemas.openxmlformats.org/officeDocument/2006/relationships/image" Target="../media/image25.svg"/></Relationships>
</file>

<file path=ppt/slides/_rels/slide7.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svg"/><Relationship Id="rId3" Type="http://schemas.openxmlformats.org/officeDocument/2006/relationships/image" Target="../media/image2.svg"/><Relationship Id="rId7" Type="http://schemas.openxmlformats.org/officeDocument/2006/relationships/image" Target="../media/image16.svg"/><Relationship Id="rId12" Type="http://schemas.openxmlformats.org/officeDocument/2006/relationships/image" Target="../media/image5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52.svg"/><Relationship Id="rId5" Type="http://schemas.openxmlformats.org/officeDocument/2006/relationships/image" Target="../media/image48.svg"/><Relationship Id="rId15" Type="http://schemas.openxmlformats.org/officeDocument/2006/relationships/image" Target="../media/image56.svg"/><Relationship Id="rId10" Type="http://schemas.openxmlformats.org/officeDocument/2006/relationships/image" Target="../media/image51.png"/><Relationship Id="rId4" Type="http://schemas.openxmlformats.org/officeDocument/2006/relationships/image" Target="../media/image47.png"/><Relationship Id="rId9" Type="http://schemas.openxmlformats.org/officeDocument/2006/relationships/image" Target="../media/image50.svg"/><Relationship Id="rId14" Type="http://schemas.openxmlformats.org/officeDocument/2006/relationships/image" Target="../media/image55.png"/></Relationships>
</file>

<file path=ppt/slides/_rels/slide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2.svg"/><Relationship Id="rId7" Type="http://schemas.openxmlformats.org/officeDocument/2006/relationships/image" Target="../media/image1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48.svg"/><Relationship Id="rId4" Type="http://schemas.openxmlformats.org/officeDocument/2006/relationships/image" Target="../media/image47.png"/><Relationship Id="rId9" Type="http://schemas.openxmlformats.org/officeDocument/2006/relationships/image" Target="../media/image54.sv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1.svg"/><Relationship Id="rId3" Type="http://schemas.openxmlformats.org/officeDocument/2006/relationships/image" Target="../media/image27.svg"/><Relationship Id="rId7" Type="http://schemas.openxmlformats.org/officeDocument/2006/relationships/image" Target="../media/image14.svg"/><Relationship Id="rId12"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29.svg"/><Relationship Id="rId5" Type="http://schemas.openxmlformats.org/officeDocument/2006/relationships/image" Target="../media/image12.svg"/><Relationship Id="rId10" Type="http://schemas.openxmlformats.org/officeDocument/2006/relationships/image" Target="../media/image28.png"/><Relationship Id="rId4" Type="http://schemas.openxmlformats.org/officeDocument/2006/relationships/image" Target="../media/image11.png"/><Relationship Id="rId9"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
        <p:cNvGrpSpPr/>
        <p:nvPr/>
      </p:nvGrpSpPr>
      <p:grpSpPr>
        <a:xfrm>
          <a:off x="0" y="0"/>
          <a:ext cx="0" cy="0"/>
          <a:chOff x="0" y="0"/>
          <a:chExt cx="0" cy="0"/>
        </a:xfrm>
      </p:grpSpPr>
      <p:grpSp>
        <p:nvGrpSpPr>
          <p:cNvPr id="2" name="Group 2"/>
          <p:cNvGrpSpPr/>
          <p:nvPr/>
        </p:nvGrpSpPr>
        <p:grpSpPr>
          <a:xfrm>
            <a:off x="-1427673" y="6851785"/>
            <a:ext cx="21695015" cy="11040295"/>
            <a:chOff x="0" y="0"/>
            <a:chExt cx="1424432" cy="724874"/>
          </a:xfrm>
        </p:grpSpPr>
        <p:sp>
          <p:nvSpPr>
            <p:cNvPr id="3" name="Freeform 3"/>
            <p:cNvSpPr/>
            <p:nvPr/>
          </p:nvSpPr>
          <p:spPr>
            <a:xfrm>
              <a:off x="0" y="0"/>
              <a:ext cx="1424432" cy="724874"/>
            </a:xfrm>
            <a:custGeom>
              <a:avLst/>
              <a:gdLst/>
              <a:ahLst/>
              <a:cxnLst/>
              <a:rect l="l" t="t" r="r" b="b"/>
              <a:pathLst>
                <a:path w="1424432" h="724874">
                  <a:moveTo>
                    <a:pt x="712216" y="0"/>
                  </a:moveTo>
                  <a:cubicBezTo>
                    <a:pt x="318870" y="0"/>
                    <a:pt x="0" y="162269"/>
                    <a:pt x="0" y="362437"/>
                  </a:cubicBezTo>
                  <a:cubicBezTo>
                    <a:pt x="0" y="562605"/>
                    <a:pt x="318870" y="724874"/>
                    <a:pt x="712216" y="724874"/>
                  </a:cubicBezTo>
                  <a:cubicBezTo>
                    <a:pt x="1105562" y="724874"/>
                    <a:pt x="1424432" y="562605"/>
                    <a:pt x="1424432" y="362437"/>
                  </a:cubicBezTo>
                  <a:cubicBezTo>
                    <a:pt x="1424432" y="162269"/>
                    <a:pt x="1105562" y="0"/>
                    <a:pt x="712216" y="0"/>
                  </a:cubicBezTo>
                  <a:close/>
                </a:path>
              </a:pathLst>
            </a:custGeom>
            <a:solidFill>
              <a:srgbClr val="154734"/>
            </a:solidFill>
            <a:ln w="28575" cap="sq">
              <a:solidFill>
                <a:srgbClr val="231F20"/>
              </a:solidFill>
              <a:prstDash val="solid"/>
              <a:miter/>
            </a:ln>
          </p:spPr>
        </p:sp>
        <p:sp>
          <p:nvSpPr>
            <p:cNvPr id="4" name="TextBox 4"/>
            <p:cNvSpPr txBox="1"/>
            <p:nvPr/>
          </p:nvSpPr>
          <p:spPr>
            <a:xfrm>
              <a:off x="133540" y="10807"/>
              <a:ext cx="1157351" cy="646110"/>
            </a:xfrm>
            <a:prstGeom prst="rect">
              <a:avLst/>
            </a:prstGeom>
          </p:spPr>
          <p:txBody>
            <a:bodyPr lIns="50800" tIns="50800" rIns="50800" bIns="50800" rtlCol="0" anchor="ctr"/>
            <a:lstStyle/>
            <a:p>
              <a:pPr algn="ctr">
                <a:lnSpc>
                  <a:spcPts val="3489"/>
                </a:lnSpc>
              </a:pPr>
              <a:endParaRPr/>
            </a:p>
          </p:txBody>
        </p:sp>
      </p:grpSp>
      <p:sp>
        <p:nvSpPr>
          <p:cNvPr id="5" name="Freeform 5"/>
          <p:cNvSpPr/>
          <p:nvPr/>
        </p:nvSpPr>
        <p:spPr>
          <a:xfrm>
            <a:off x="-260960" y="-5922333"/>
            <a:ext cx="10600352" cy="9487315"/>
          </a:xfrm>
          <a:custGeom>
            <a:avLst/>
            <a:gdLst/>
            <a:ahLst/>
            <a:cxnLst/>
            <a:rect l="l" t="t" r="r" b="b"/>
            <a:pathLst>
              <a:path w="10600352" h="9487315">
                <a:moveTo>
                  <a:pt x="0" y="0"/>
                </a:moveTo>
                <a:lnTo>
                  <a:pt x="10600352" y="0"/>
                </a:lnTo>
                <a:lnTo>
                  <a:pt x="10600352" y="9487315"/>
                </a:lnTo>
                <a:lnTo>
                  <a:pt x="0" y="9487315"/>
                </a:lnTo>
                <a:lnTo>
                  <a:pt x="0" y="0"/>
                </a:lnTo>
                <a:close/>
              </a:path>
            </a:pathLst>
          </a:custGeom>
          <a:blipFill>
            <a:blip r:embed="rId2">
              <a:alphaModFix amt="5000"/>
              <a:extLst>
                <a:ext uri="{96DAC541-7B7A-43D3-8B79-37D633B846F1}">
                  <asvg:svgBlip xmlns:asvg="http://schemas.microsoft.com/office/drawing/2016/SVG/main" r:embed="rId3"/>
                </a:ext>
              </a:extLst>
            </a:blip>
            <a:stretch>
              <a:fillRect/>
            </a:stretch>
          </a:blipFill>
        </p:spPr>
      </p:sp>
      <p:sp>
        <p:nvSpPr>
          <p:cNvPr id="6" name="Freeform 6"/>
          <p:cNvSpPr/>
          <p:nvPr/>
        </p:nvSpPr>
        <p:spPr>
          <a:xfrm>
            <a:off x="7948608" y="-5944295"/>
            <a:ext cx="10600352" cy="9487315"/>
          </a:xfrm>
          <a:custGeom>
            <a:avLst/>
            <a:gdLst/>
            <a:ahLst/>
            <a:cxnLst/>
            <a:rect l="l" t="t" r="r" b="b"/>
            <a:pathLst>
              <a:path w="10600352" h="9487315">
                <a:moveTo>
                  <a:pt x="0" y="0"/>
                </a:moveTo>
                <a:lnTo>
                  <a:pt x="10600352" y="0"/>
                </a:lnTo>
                <a:lnTo>
                  <a:pt x="10600352" y="9487316"/>
                </a:lnTo>
                <a:lnTo>
                  <a:pt x="0" y="9487316"/>
                </a:lnTo>
                <a:lnTo>
                  <a:pt x="0" y="0"/>
                </a:lnTo>
                <a:close/>
              </a:path>
            </a:pathLst>
          </a:custGeom>
          <a:blipFill>
            <a:blip r:embed="rId2">
              <a:alphaModFix amt="5000"/>
              <a:extLst>
                <a:ext uri="{96DAC541-7B7A-43D3-8B79-37D633B846F1}">
                  <asvg:svgBlip xmlns:asvg="http://schemas.microsoft.com/office/drawing/2016/SVG/main" r:embed="rId3"/>
                </a:ext>
              </a:extLst>
            </a:blip>
            <a:stretch>
              <a:fillRect/>
            </a:stretch>
          </a:blipFill>
        </p:spPr>
      </p:sp>
      <p:grpSp>
        <p:nvGrpSpPr>
          <p:cNvPr id="7" name="Group 7"/>
          <p:cNvGrpSpPr/>
          <p:nvPr/>
        </p:nvGrpSpPr>
        <p:grpSpPr>
          <a:xfrm>
            <a:off x="2130811" y="687963"/>
            <a:ext cx="14026377" cy="8697420"/>
            <a:chOff x="0" y="0"/>
            <a:chExt cx="3694190" cy="2290678"/>
          </a:xfrm>
        </p:grpSpPr>
        <p:sp>
          <p:nvSpPr>
            <p:cNvPr id="8" name="Freeform 8"/>
            <p:cNvSpPr/>
            <p:nvPr/>
          </p:nvSpPr>
          <p:spPr>
            <a:xfrm>
              <a:off x="0" y="0"/>
              <a:ext cx="3694190" cy="2290678"/>
            </a:xfrm>
            <a:custGeom>
              <a:avLst/>
              <a:gdLst/>
              <a:ahLst/>
              <a:cxnLst/>
              <a:rect l="l" t="t" r="r" b="b"/>
              <a:pathLst>
                <a:path w="3694190" h="2290678">
                  <a:moveTo>
                    <a:pt x="28150" y="0"/>
                  </a:moveTo>
                  <a:lnTo>
                    <a:pt x="3666040" y="0"/>
                  </a:lnTo>
                  <a:cubicBezTo>
                    <a:pt x="3673506" y="0"/>
                    <a:pt x="3680666" y="2966"/>
                    <a:pt x="3685945" y="8245"/>
                  </a:cubicBezTo>
                  <a:cubicBezTo>
                    <a:pt x="3691224" y="13524"/>
                    <a:pt x="3694190" y="20684"/>
                    <a:pt x="3694190" y="28150"/>
                  </a:cubicBezTo>
                  <a:lnTo>
                    <a:pt x="3694190" y="2262529"/>
                  </a:lnTo>
                  <a:cubicBezTo>
                    <a:pt x="3694190" y="2269994"/>
                    <a:pt x="3691224" y="2277154"/>
                    <a:pt x="3685945" y="2282434"/>
                  </a:cubicBezTo>
                  <a:cubicBezTo>
                    <a:pt x="3680666" y="2287713"/>
                    <a:pt x="3673506" y="2290678"/>
                    <a:pt x="3666040" y="2290678"/>
                  </a:cubicBezTo>
                  <a:lnTo>
                    <a:pt x="28150" y="2290678"/>
                  </a:lnTo>
                  <a:cubicBezTo>
                    <a:pt x="20684" y="2290678"/>
                    <a:pt x="13524" y="2287713"/>
                    <a:pt x="8245" y="2282434"/>
                  </a:cubicBezTo>
                  <a:cubicBezTo>
                    <a:pt x="2966" y="2277154"/>
                    <a:pt x="0" y="2269994"/>
                    <a:pt x="0" y="2262529"/>
                  </a:cubicBezTo>
                  <a:lnTo>
                    <a:pt x="0" y="28150"/>
                  </a:lnTo>
                  <a:cubicBezTo>
                    <a:pt x="0" y="20684"/>
                    <a:pt x="2966" y="13524"/>
                    <a:pt x="8245" y="8245"/>
                  </a:cubicBezTo>
                  <a:cubicBezTo>
                    <a:pt x="13524" y="2966"/>
                    <a:pt x="20684" y="0"/>
                    <a:pt x="28150" y="0"/>
                  </a:cubicBezTo>
                  <a:close/>
                </a:path>
              </a:pathLst>
            </a:custGeom>
            <a:solidFill>
              <a:srgbClr val="FFFFFF"/>
            </a:solidFill>
            <a:ln w="28575" cap="rnd">
              <a:solidFill>
                <a:srgbClr val="231F20"/>
              </a:solidFill>
              <a:prstDash val="solid"/>
              <a:round/>
            </a:ln>
          </p:spPr>
        </p:sp>
        <p:sp>
          <p:nvSpPr>
            <p:cNvPr id="9" name="TextBox 9"/>
            <p:cNvSpPr txBox="1"/>
            <p:nvPr/>
          </p:nvSpPr>
          <p:spPr>
            <a:xfrm>
              <a:off x="0" y="-38100"/>
              <a:ext cx="3694190" cy="2328778"/>
            </a:xfrm>
            <a:prstGeom prst="rect">
              <a:avLst/>
            </a:prstGeom>
          </p:spPr>
          <p:txBody>
            <a:bodyPr lIns="50800" tIns="50800" rIns="50800" bIns="50800" rtlCol="0" anchor="ctr"/>
            <a:lstStyle/>
            <a:p>
              <a:pPr algn="ctr">
                <a:lnSpc>
                  <a:spcPts val="2659"/>
                </a:lnSpc>
                <a:spcBef>
                  <a:spcPct val="0"/>
                </a:spcBef>
              </a:pPr>
              <a:endParaRPr/>
            </a:p>
          </p:txBody>
        </p:sp>
      </p:grpSp>
      <p:sp>
        <p:nvSpPr>
          <p:cNvPr id="10" name="Freeform 10"/>
          <p:cNvSpPr/>
          <p:nvPr/>
        </p:nvSpPr>
        <p:spPr>
          <a:xfrm>
            <a:off x="12730720" y="3498307"/>
            <a:ext cx="6013214" cy="7575702"/>
          </a:xfrm>
          <a:custGeom>
            <a:avLst/>
            <a:gdLst/>
            <a:ahLst/>
            <a:cxnLst/>
            <a:rect l="l" t="t" r="r" b="b"/>
            <a:pathLst>
              <a:path w="6013214" h="7575702">
                <a:moveTo>
                  <a:pt x="0" y="0"/>
                </a:moveTo>
                <a:lnTo>
                  <a:pt x="6013214" y="0"/>
                </a:lnTo>
                <a:lnTo>
                  <a:pt x="6013214" y="7575703"/>
                </a:lnTo>
                <a:lnTo>
                  <a:pt x="0" y="75757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a:off x="301595" y="3704105"/>
            <a:ext cx="4242623" cy="7593061"/>
          </a:xfrm>
          <a:custGeom>
            <a:avLst/>
            <a:gdLst/>
            <a:ahLst/>
            <a:cxnLst/>
            <a:rect l="l" t="t" r="r" b="b"/>
            <a:pathLst>
              <a:path w="4242623" h="7593061">
                <a:moveTo>
                  <a:pt x="0" y="0"/>
                </a:moveTo>
                <a:lnTo>
                  <a:pt x="4242622" y="0"/>
                </a:lnTo>
                <a:lnTo>
                  <a:pt x="4242622" y="7593061"/>
                </a:lnTo>
                <a:lnTo>
                  <a:pt x="0" y="759306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2" name="Group 12"/>
          <p:cNvGrpSpPr/>
          <p:nvPr/>
        </p:nvGrpSpPr>
        <p:grpSpPr>
          <a:xfrm>
            <a:off x="5539588" y="7046155"/>
            <a:ext cx="7208824" cy="2259438"/>
            <a:chOff x="0" y="-63211"/>
            <a:chExt cx="1898620" cy="595078"/>
          </a:xfrm>
        </p:grpSpPr>
        <p:sp>
          <p:nvSpPr>
            <p:cNvPr id="13" name="Freeform 13"/>
            <p:cNvSpPr/>
            <p:nvPr/>
          </p:nvSpPr>
          <p:spPr>
            <a:xfrm>
              <a:off x="0" y="0"/>
              <a:ext cx="1898620" cy="471253"/>
            </a:xfrm>
            <a:custGeom>
              <a:avLst/>
              <a:gdLst/>
              <a:ahLst/>
              <a:cxnLst/>
              <a:rect l="l" t="t" r="r" b="b"/>
              <a:pathLst>
                <a:path w="1898620" h="471253">
                  <a:moveTo>
                    <a:pt x="54771" y="0"/>
                  </a:moveTo>
                  <a:lnTo>
                    <a:pt x="1843849" y="0"/>
                  </a:lnTo>
                  <a:cubicBezTo>
                    <a:pt x="1858375" y="0"/>
                    <a:pt x="1872306" y="5771"/>
                    <a:pt x="1882578" y="16042"/>
                  </a:cubicBezTo>
                  <a:cubicBezTo>
                    <a:pt x="1892850" y="26314"/>
                    <a:pt x="1898620" y="40245"/>
                    <a:pt x="1898620" y="54771"/>
                  </a:cubicBezTo>
                  <a:lnTo>
                    <a:pt x="1898620" y="416482"/>
                  </a:lnTo>
                  <a:cubicBezTo>
                    <a:pt x="1898620" y="431008"/>
                    <a:pt x="1892850" y="444940"/>
                    <a:pt x="1882578" y="455211"/>
                  </a:cubicBezTo>
                  <a:cubicBezTo>
                    <a:pt x="1872306" y="465483"/>
                    <a:pt x="1858375" y="471253"/>
                    <a:pt x="1843849" y="471253"/>
                  </a:cubicBezTo>
                  <a:lnTo>
                    <a:pt x="54771" y="471253"/>
                  </a:lnTo>
                  <a:cubicBezTo>
                    <a:pt x="40245" y="471253"/>
                    <a:pt x="26314" y="465483"/>
                    <a:pt x="16042" y="455211"/>
                  </a:cubicBezTo>
                  <a:cubicBezTo>
                    <a:pt x="5771" y="444940"/>
                    <a:pt x="0" y="431008"/>
                    <a:pt x="0" y="416482"/>
                  </a:cubicBezTo>
                  <a:lnTo>
                    <a:pt x="0" y="54771"/>
                  </a:lnTo>
                  <a:cubicBezTo>
                    <a:pt x="0" y="40245"/>
                    <a:pt x="5771" y="26314"/>
                    <a:pt x="16042" y="16042"/>
                  </a:cubicBezTo>
                  <a:cubicBezTo>
                    <a:pt x="26314" y="5771"/>
                    <a:pt x="40245" y="0"/>
                    <a:pt x="54771" y="0"/>
                  </a:cubicBezTo>
                  <a:close/>
                </a:path>
              </a:pathLst>
            </a:custGeom>
            <a:solidFill>
              <a:srgbClr val="FFE397"/>
            </a:solidFill>
            <a:ln w="28575" cap="rnd">
              <a:solidFill>
                <a:srgbClr val="231F20"/>
              </a:solidFill>
              <a:prstDash val="solid"/>
              <a:round/>
            </a:ln>
          </p:spPr>
        </p:sp>
        <p:sp>
          <p:nvSpPr>
            <p:cNvPr id="14" name="TextBox 14"/>
            <p:cNvSpPr txBox="1"/>
            <p:nvPr/>
          </p:nvSpPr>
          <p:spPr>
            <a:xfrm>
              <a:off x="0" y="-63211"/>
              <a:ext cx="1898620" cy="595078"/>
            </a:xfrm>
            <a:prstGeom prst="rect">
              <a:avLst/>
            </a:prstGeom>
          </p:spPr>
          <p:txBody>
            <a:bodyPr lIns="50800" tIns="50800" rIns="50800" bIns="50800" rtlCol="0" anchor="ctr"/>
            <a:lstStyle/>
            <a:p>
              <a:pPr algn="ctr">
                <a:lnSpc>
                  <a:spcPts val="4480"/>
                </a:lnSpc>
              </a:pPr>
              <a:r>
                <a:rPr lang="en-US" sz="3200" b="1" dirty="0">
                  <a:solidFill>
                    <a:srgbClr val="231F20"/>
                  </a:solidFill>
                  <a:latin typeface="Kollektif Bold"/>
                  <a:ea typeface="Kollektif Bold"/>
                  <a:cs typeface="Kollektif Bold"/>
                  <a:sym typeface="Kollektif Bold"/>
                </a:rPr>
                <a:t>Transitions &amp; Pathways Hub</a:t>
              </a:r>
            </a:p>
            <a:p>
              <a:pPr algn="ctr">
                <a:lnSpc>
                  <a:spcPts val="4480"/>
                </a:lnSpc>
              </a:pPr>
              <a:r>
                <a:rPr lang="en-US" sz="3200" b="1" dirty="0">
                  <a:solidFill>
                    <a:srgbClr val="231F20"/>
                  </a:solidFill>
                  <a:latin typeface="Kollektif Bold"/>
                  <a:ea typeface="Kollektif"/>
                  <a:cs typeface="Kollektif"/>
                  <a:sym typeface="Kollektif Bold"/>
                </a:rPr>
                <a:t>Division of Community Education</a:t>
              </a:r>
              <a:endParaRPr lang="en-US" sz="3000" dirty="0">
                <a:solidFill>
                  <a:srgbClr val="231F20"/>
                </a:solidFill>
                <a:latin typeface="Kollektif"/>
                <a:ea typeface="Kollektif"/>
                <a:cs typeface="Kollektif"/>
                <a:sym typeface="Kollektif"/>
              </a:endParaRPr>
            </a:p>
          </p:txBody>
        </p:sp>
      </p:grpSp>
      <p:sp>
        <p:nvSpPr>
          <p:cNvPr id="15" name="TextBox 15"/>
          <p:cNvSpPr txBox="1"/>
          <p:nvPr/>
        </p:nvSpPr>
        <p:spPr>
          <a:xfrm>
            <a:off x="4053962" y="3272626"/>
            <a:ext cx="10180076" cy="3420399"/>
          </a:xfrm>
          <a:prstGeom prst="rect">
            <a:avLst/>
          </a:prstGeom>
        </p:spPr>
        <p:txBody>
          <a:bodyPr lIns="0" tIns="0" rIns="0" bIns="0" rtlCol="0" anchor="t">
            <a:spAutoFit/>
          </a:bodyPr>
          <a:lstStyle/>
          <a:p>
            <a:pPr algn="ctr">
              <a:lnSpc>
                <a:spcPts val="13161"/>
              </a:lnSpc>
            </a:pPr>
            <a:r>
              <a:rPr lang="en-US" sz="13161" dirty="0">
                <a:solidFill>
                  <a:srgbClr val="231F20"/>
                </a:solidFill>
                <a:latin typeface="Londrina Solid"/>
                <a:ea typeface="Londrina Solid"/>
                <a:cs typeface="Londrina Solid"/>
                <a:sym typeface="Londrina Solid"/>
              </a:rPr>
              <a:t>INTERVIEW ETIQUETTE</a:t>
            </a:r>
          </a:p>
        </p:txBody>
      </p:sp>
      <p:sp>
        <p:nvSpPr>
          <p:cNvPr id="16" name="Freeform 16"/>
          <p:cNvSpPr/>
          <p:nvPr/>
        </p:nvSpPr>
        <p:spPr>
          <a:xfrm>
            <a:off x="654327" y="3020375"/>
            <a:ext cx="1052907" cy="1089214"/>
          </a:xfrm>
          <a:custGeom>
            <a:avLst/>
            <a:gdLst/>
            <a:ahLst/>
            <a:cxnLst/>
            <a:rect l="l" t="t" r="r" b="b"/>
            <a:pathLst>
              <a:path w="1052907" h="1089214">
                <a:moveTo>
                  <a:pt x="0" y="0"/>
                </a:moveTo>
                <a:lnTo>
                  <a:pt x="1052907" y="0"/>
                </a:lnTo>
                <a:lnTo>
                  <a:pt x="1052907" y="1089214"/>
                </a:lnTo>
                <a:lnTo>
                  <a:pt x="0" y="1089214"/>
                </a:lnTo>
                <a:lnTo>
                  <a:pt x="0" y="0"/>
                </a:lnTo>
                <a:close/>
              </a:path>
            </a:pathLst>
          </a:custGeom>
          <a:blipFill>
            <a:blip r:embed="rId8">
              <a:extLst>
                <a:ext uri="{96DAC541-7B7A-43D3-8B79-37D633B846F1}">
                  <asvg:svgBlip xmlns:asvg="http://schemas.microsoft.com/office/drawing/2016/SVG/main" r:embed="rId9"/>
                </a:ext>
              </a:extLst>
            </a:blip>
            <a:stretch>
              <a:fillRect l="-154855" t="-80817" r="-404244" b="-344018"/>
            </a:stretch>
          </a:blipFill>
        </p:spPr>
      </p:sp>
      <p:sp>
        <p:nvSpPr>
          <p:cNvPr id="17" name="Freeform 17"/>
          <p:cNvSpPr/>
          <p:nvPr/>
        </p:nvSpPr>
        <p:spPr>
          <a:xfrm>
            <a:off x="16689634" y="2350241"/>
            <a:ext cx="1037320" cy="950886"/>
          </a:xfrm>
          <a:custGeom>
            <a:avLst/>
            <a:gdLst/>
            <a:ahLst/>
            <a:cxnLst/>
            <a:rect l="l" t="t" r="r" b="b"/>
            <a:pathLst>
              <a:path w="1037320" h="950886">
                <a:moveTo>
                  <a:pt x="0" y="0"/>
                </a:moveTo>
                <a:lnTo>
                  <a:pt x="1037319" y="0"/>
                </a:lnTo>
                <a:lnTo>
                  <a:pt x="1037319" y="950887"/>
                </a:lnTo>
                <a:lnTo>
                  <a:pt x="0" y="950887"/>
                </a:lnTo>
                <a:lnTo>
                  <a:pt x="0" y="0"/>
                </a:lnTo>
                <a:close/>
              </a:path>
            </a:pathLst>
          </a:custGeom>
          <a:blipFill>
            <a:blip r:embed="rId10">
              <a:extLst>
                <a:ext uri="{96DAC541-7B7A-43D3-8B79-37D633B846F1}">
                  <asvg:svgBlip xmlns:asvg="http://schemas.microsoft.com/office/drawing/2016/SVG/main" r:embed="rId11"/>
                </a:ext>
              </a:extLst>
            </a:blip>
            <a:stretch>
              <a:fillRect l="-195444" r="-350902" b="-380348"/>
            </a:stretch>
          </a:blipFill>
        </p:spPr>
      </p:sp>
      <p:sp>
        <p:nvSpPr>
          <p:cNvPr id="18" name="Freeform 18"/>
          <p:cNvSpPr/>
          <p:nvPr/>
        </p:nvSpPr>
        <p:spPr>
          <a:xfrm rot="3364319" flipV="1">
            <a:off x="17822019" y="4326371"/>
            <a:ext cx="709799" cy="1309391"/>
          </a:xfrm>
          <a:custGeom>
            <a:avLst/>
            <a:gdLst/>
            <a:ahLst/>
            <a:cxnLst/>
            <a:rect l="l" t="t" r="r" b="b"/>
            <a:pathLst>
              <a:path w="709799" h="1309391">
                <a:moveTo>
                  <a:pt x="0" y="1309391"/>
                </a:moveTo>
                <a:lnTo>
                  <a:pt x="709799" y="1309391"/>
                </a:lnTo>
                <a:lnTo>
                  <a:pt x="709799" y="0"/>
                </a:lnTo>
                <a:lnTo>
                  <a:pt x="0" y="0"/>
                </a:lnTo>
                <a:lnTo>
                  <a:pt x="0" y="1309391"/>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9" name="Freeform 19"/>
          <p:cNvSpPr/>
          <p:nvPr/>
        </p:nvSpPr>
        <p:spPr>
          <a:xfrm rot="6853097">
            <a:off x="1665501" y="1423267"/>
            <a:ext cx="742193" cy="1369149"/>
          </a:xfrm>
          <a:custGeom>
            <a:avLst/>
            <a:gdLst/>
            <a:ahLst/>
            <a:cxnLst/>
            <a:rect l="l" t="t" r="r" b="b"/>
            <a:pathLst>
              <a:path w="742193" h="1369149">
                <a:moveTo>
                  <a:pt x="0" y="0"/>
                </a:moveTo>
                <a:lnTo>
                  <a:pt x="742193" y="0"/>
                </a:lnTo>
                <a:lnTo>
                  <a:pt x="742193" y="1369149"/>
                </a:lnTo>
                <a:lnTo>
                  <a:pt x="0" y="136914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20" name="Freeform 20"/>
          <p:cNvSpPr/>
          <p:nvPr/>
        </p:nvSpPr>
        <p:spPr>
          <a:xfrm>
            <a:off x="14620501" y="2936086"/>
            <a:ext cx="768019" cy="768019"/>
          </a:xfrm>
          <a:custGeom>
            <a:avLst/>
            <a:gdLst/>
            <a:ahLst/>
            <a:cxnLst/>
            <a:rect l="l" t="t" r="r" b="b"/>
            <a:pathLst>
              <a:path w="768019" h="768019">
                <a:moveTo>
                  <a:pt x="0" y="0"/>
                </a:moveTo>
                <a:lnTo>
                  <a:pt x="768019" y="0"/>
                </a:lnTo>
                <a:lnTo>
                  <a:pt x="768019" y="768019"/>
                </a:lnTo>
                <a:lnTo>
                  <a:pt x="0" y="76801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21" name="Freeform 21"/>
          <p:cNvSpPr/>
          <p:nvPr/>
        </p:nvSpPr>
        <p:spPr>
          <a:xfrm>
            <a:off x="4053962" y="5640960"/>
            <a:ext cx="768019" cy="768019"/>
          </a:xfrm>
          <a:custGeom>
            <a:avLst/>
            <a:gdLst/>
            <a:ahLst/>
            <a:cxnLst/>
            <a:rect l="l" t="t" r="r" b="b"/>
            <a:pathLst>
              <a:path w="768019" h="768019">
                <a:moveTo>
                  <a:pt x="0" y="0"/>
                </a:moveTo>
                <a:lnTo>
                  <a:pt x="768019" y="0"/>
                </a:lnTo>
                <a:lnTo>
                  <a:pt x="768019" y="768018"/>
                </a:lnTo>
                <a:lnTo>
                  <a:pt x="0" y="768018"/>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22" name="Freeform 22"/>
          <p:cNvSpPr/>
          <p:nvPr/>
        </p:nvSpPr>
        <p:spPr>
          <a:xfrm>
            <a:off x="6961140" y="1028700"/>
            <a:ext cx="4365720" cy="1403143"/>
          </a:xfrm>
          <a:custGeom>
            <a:avLst/>
            <a:gdLst/>
            <a:ahLst/>
            <a:cxnLst/>
            <a:rect l="l" t="t" r="r" b="b"/>
            <a:pathLst>
              <a:path w="4365720" h="1403143">
                <a:moveTo>
                  <a:pt x="0" y="0"/>
                </a:moveTo>
                <a:lnTo>
                  <a:pt x="4365720" y="0"/>
                </a:lnTo>
                <a:lnTo>
                  <a:pt x="4365720" y="1403143"/>
                </a:lnTo>
                <a:lnTo>
                  <a:pt x="0" y="1403143"/>
                </a:lnTo>
                <a:lnTo>
                  <a:pt x="0" y="0"/>
                </a:lnTo>
                <a:close/>
              </a:path>
            </a:pathLst>
          </a:custGeom>
          <a:blipFill>
            <a:blip r:embed="rId18"/>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40844"/>
            <a:ext cx="16230600" cy="8205312"/>
            <a:chOff x="0" y="0"/>
            <a:chExt cx="21640800" cy="10940416"/>
          </a:xfrm>
        </p:grpSpPr>
        <p:sp>
          <p:nvSpPr>
            <p:cNvPr id="3" name="Freeform 3"/>
            <p:cNvSpPr/>
            <p:nvPr/>
          </p:nvSpPr>
          <p:spPr>
            <a:xfrm>
              <a:off x="0" y="25267"/>
              <a:ext cx="12195698" cy="10915150"/>
            </a:xfrm>
            <a:custGeom>
              <a:avLst/>
              <a:gdLst/>
              <a:ahLst/>
              <a:cxnLst/>
              <a:rect l="l" t="t" r="r" b="b"/>
              <a:pathLst>
                <a:path w="12195698" h="10915150">
                  <a:moveTo>
                    <a:pt x="0" y="0"/>
                  </a:moveTo>
                  <a:lnTo>
                    <a:pt x="12195698" y="0"/>
                  </a:lnTo>
                  <a:lnTo>
                    <a:pt x="12195698" y="10915149"/>
                  </a:lnTo>
                  <a:lnTo>
                    <a:pt x="0" y="10915149"/>
                  </a:lnTo>
                  <a:lnTo>
                    <a:pt x="0" y="0"/>
                  </a:lnTo>
                  <a:close/>
                </a:path>
              </a:pathLst>
            </a:custGeom>
            <a:blipFill>
              <a:blip r:embed="rId2">
                <a:alphaModFix amt="5000"/>
                <a:extLst>
                  <a:ext uri="{96DAC541-7B7A-43D3-8B79-37D633B846F1}">
                    <asvg:svgBlip xmlns:asvg="http://schemas.microsoft.com/office/drawing/2016/SVG/main" r:embed="rId3"/>
                  </a:ext>
                </a:extLst>
              </a:blip>
              <a:stretch>
                <a:fillRect/>
              </a:stretch>
            </a:blipFill>
          </p:spPr>
        </p:sp>
        <p:sp>
          <p:nvSpPr>
            <p:cNvPr id="4" name="Freeform 4"/>
            <p:cNvSpPr/>
            <p:nvPr/>
          </p:nvSpPr>
          <p:spPr>
            <a:xfrm>
              <a:off x="9445102" y="0"/>
              <a:ext cx="12195698" cy="10915150"/>
            </a:xfrm>
            <a:custGeom>
              <a:avLst/>
              <a:gdLst/>
              <a:ahLst/>
              <a:cxnLst/>
              <a:rect l="l" t="t" r="r" b="b"/>
              <a:pathLst>
                <a:path w="12195698" h="10915150">
                  <a:moveTo>
                    <a:pt x="0" y="0"/>
                  </a:moveTo>
                  <a:lnTo>
                    <a:pt x="12195698" y="0"/>
                  </a:lnTo>
                  <a:lnTo>
                    <a:pt x="12195698" y="10915150"/>
                  </a:lnTo>
                  <a:lnTo>
                    <a:pt x="0" y="10915150"/>
                  </a:lnTo>
                  <a:lnTo>
                    <a:pt x="0" y="0"/>
                  </a:lnTo>
                  <a:close/>
                </a:path>
              </a:pathLst>
            </a:custGeom>
            <a:blipFill>
              <a:blip r:embed="rId2">
                <a:alphaModFix amt="5000"/>
                <a:extLst>
                  <a:ext uri="{96DAC541-7B7A-43D3-8B79-37D633B846F1}">
                    <asvg:svgBlip xmlns:asvg="http://schemas.microsoft.com/office/drawing/2016/SVG/main" r:embed="rId3"/>
                  </a:ext>
                </a:extLst>
              </a:blip>
              <a:stretch>
                <a:fillRect/>
              </a:stretch>
            </a:blipFill>
          </p:spPr>
        </p:sp>
      </p:grpSp>
      <p:grpSp>
        <p:nvGrpSpPr>
          <p:cNvPr id="5" name="Group 5"/>
          <p:cNvGrpSpPr/>
          <p:nvPr/>
        </p:nvGrpSpPr>
        <p:grpSpPr>
          <a:xfrm>
            <a:off x="-1703508" y="8175218"/>
            <a:ext cx="21695015" cy="8642095"/>
            <a:chOff x="0" y="0"/>
            <a:chExt cx="1424432" cy="567415"/>
          </a:xfrm>
        </p:grpSpPr>
        <p:sp>
          <p:nvSpPr>
            <p:cNvPr id="6" name="Freeform 6"/>
            <p:cNvSpPr/>
            <p:nvPr/>
          </p:nvSpPr>
          <p:spPr>
            <a:xfrm>
              <a:off x="0" y="0"/>
              <a:ext cx="1424432" cy="567415"/>
            </a:xfrm>
            <a:custGeom>
              <a:avLst/>
              <a:gdLst/>
              <a:ahLst/>
              <a:cxnLst/>
              <a:rect l="l" t="t" r="r" b="b"/>
              <a:pathLst>
                <a:path w="1424432" h="567415">
                  <a:moveTo>
                    <a:pt x="712216" y="0"/>
                  </a:moveTo>
                  <a:cubicBezTo>
                    <a:pt x="318870" y="0"/>
                    <a:pt x="0" y="127020"/>
                    <a:pt x="0" y="283707"/>
                  </a:cubicBezTo>
                  <a:cubicBezTo>
                    <a:pt x="0" y="440395"/>
                    <a:pt x="318870" y="567415"/>
                    <a:pt x="712216" y="567415"/>
                  </a:cubicBezTo>
                  <a:cubicBezTo>
                    <a:pt x="1105562" y="567415"/>
                    <a:pt x="1424432" y="440395"/>
                    <a:pt x="1424432" y="283707"/>
                  </a:cubicBezTo>
                  <a:cubicBezTo>
                    <a:pt x="1424432" y="127020"/>
                    <a:pt x="1105562" y="0"/>
                    <a:pt x="712216" y="0"/>
                  </a:cubicBezTo>
                  <a:close/>
                </a:path>
              </a:pathLst>
            </a:custGeom>
            <a:solidFill>
              <a:srgbClr val="006747"/>
            </a:solidFill>
            <a:ln w="28575" cap="sq">
              <a:solidFill>
                <a:srgbClr val="231F20"/>
              </a:solidFill>
              <a:prstDash val="solid"/>
              <a:miter/>
            </a:ln>
          </p:spPr>
        </p:sp>
        <p:sp>
          <p:nvSpPr>
            <p:cNvPr id="7" name="TextBox 7"/>
            <p:cNvSpPr txBox="1"/>
            <p:nvPr/>
          </p:nvSpPr>
          <p:spPr>
            <a:xfrm>
              <a:off x="133540" y="-3955"/>
              <a:ext cx="1157351" cy="518175"/>
            </a:xfrm>
            <a:prstGeom prst="rect">
              <a:avLst/>
            </a:prstGeom>
          </p:spPr>
          <p:txBody>
            <a:bodyPr lIns="50800" tIns="50800" rIns="50800" bIns="50800" rtlCol="0" anchor="ctr"/>
            <a:lstStyle/>
            <a:p>
              <a:pPr algn="ctr">
                <a:lnSpc>
                  <a:spcPts val="3489"/>
                </a:lnSpc>
              </a:pPr>
              <a:endParaRPr/>
            </a:p>
          </p:txBody>
        </p:sp>
      </p:grpSp>
      <p:sp>
        <p:nvSpPr>
          <p:cNvPr id="8" name="TextBox 8"/>
          <p:cNvSpPr txBox="1"/>
          <p:nvPr/>
        </p:nvSpPr>
        <p:spPr>
          <a:xfrm>
            <a:off x="3284601" y="4194581"/>
            <a:ext cx="11718797" cy="1660508"/>
          </a:xfrm>
          <a:prstGeom prst="rect">
            <a:avLst/>
          </a:prstGeom>
        </p:spPr>
        <p:txBody>
          <a:bodyPr lIns="0" tIns="0" rIns="0" bIns="0" rtlCol="0" anchor="t">
            <a:spAutoFit/>
          </a:bodyPr>
          <a:lstStyle/>
          <a:p>
            <a:pPr algn="ctr">
              <a:lnSpc>
                <a:spcPts val="12499"/>
              </a:lnSpc>
            </a:pPr>
            <a:r>
              <a:rPr lang="en-US" sz="12499" dirty="0">
                <a:solidFill>
                  <a:srgbClr val="231F20"/>
                </a:solidFill>
                <a:latin typeface="Londrina Solid"/>
                <a:ea typeface="Londrina Solid"/>
                <a:cs typeface="Londrina Solid"/>
                <a:sym typeface="Londrina Solid"/>
              </a:rPr>
              <a:t>LET’S PRACTICE!</a:t>
            </a:r>
          </a:p>
        </p:txBody>
      </p:sp>
      <p:sp>
        <p:nvSpPr>
          <p:cNvPr id="9" name="Freeform 9"/>
          <p:cNvSpPr/>
          <p:nvPr/>
        </p:nvSpPr>
        <p:spPr>
          <a:xfrm flipH="1">
            <a:off x="14410296" y="5761296"/>
            <a:ext cx="2849004" cy="2413922"/>
          </a:xfrm>
          <a:custGeom>
            <a:avLst/>
            <a:gdLst/>
            <a:ahLst/>
            <a:cxnLst/>
            <a:rect l="l" t="t" r="r" b="b"/>
            <a:pathLst>
              <a:path w="2849004" h="2413922">
                <a:moveTo>
                  <a:pt x="2849004" y="0"/>
                </a:moveTo>
                <a:lnTo>
                  <a:pt x="0" y="0"/>
                </a:lnTo>
                <a:lnTo>
                  <a:pt x="0" y="2413922"/>
                </a:lnTo>
                <a:lnTo>
                  <a:pt x="2849004" y="2413922"/>
                </a:lnTo>
                <a:lnTo>
                  <a:pt x="2849004" y="0"/>
                </a:lnTo>
                <a:close/>
              </a:path>
            </a:pathLst>
          </a:custGeom>
          <a:blipFill>
            <a:blip r:embed="rId4">
              <a:extLst>
                <a:ext uri="{96DAC541-7B7A-43D3-8B79-37D633B846F1}">
                  <asvg:svgBlip xmlns:asvg="http://schemas.microsoft.com/office/drawing/2016/SVG/main" r:embed="rId5"/>
                </a:ext>
              </a:extLst>
            </a:blip>
            <a:stretch>
              <a:fillRect t="-232761" r="-499472" b="-229128"/>
            </a:stretch>
          </a:blipFill>
        </p:spPr>
      </p:sp>
      <p:sp>
        <p:nvSpPr>
          <p:cNvPr id="10" name="Freeform 10"/>
          <p:cNvSpPr/>
          <p:nvPr/>
        </p:nvSpPr>
        <p:spPr>
          <a:xfrm rot="7490497">
            <a:off x="16631112" y="3509301"/>
            <a:ext cx="702855" cy="1296581"/>
          </a:xfrm>
          <a:custGeom>
            <a:avLst/>
            <a:gdLst/>
            <a:ahLst/>
            <a:cxnLst/>
            <a:rect l="l" t="t" r="r" b="b"/>
            <a:pathLst>
              <a:path w="702855" h="1296581">
                <a:moveTo>
                  <a:pt x="0" y="0"/>
                </a:moveTo>
                <a:lnTo>
                  <a:pt x="702855" y="0"/>
                </a:lnTo>
                <a:lnTo>
                  <a:pt x="702855" y="1296581"/>
                </a:lnTo>
                <a:lnTo>
                  <a:pt x="0" y="129658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a:off x="1139532" y="7335121"/>
            <a:ext cx="840097" cy="840097"/>
          </a:xfrm>
          <a:custGeom>
            <a:avLst/>
            <a:gdLst/>
            <a:ahLst/>
            <a:cxnLst/>
            <a:rect l="l" t="t" r="r" b="b"/>
            <a:pathLst>
              <a:path w="840097" h="840097">
                <a:moveTo>
                  <a:pt x="0" y="0"/>
                </a:moveTo>
                <a:lnTo>
                  <a:pt x="840097" y="0"/>
                </a:lnTo>
                <a:lnTo>
                  <a:pt x="840097" y="840097"/>
                </a:lnTo>
                <a:lnTo>
                  <a:pt x="0" y="84009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a:off x="1028700" y="1028700"/>
            <a:ext cx="2255901" cy="1911394"/>
          </a:xfrm>
          <a:custGeom>
            <a:avLst/>
            <a:gdLst/>
            <a:ahLst/>
            <a:cxnLst/>
            <a:rect l="l" t="t" r="r" b="b"/>
            <a:pathLst>
              <a:path w="2255901" h="1911394">
                <a:moveTo>
                  <a:pt x="0" y="0"/>
                </a:moveTo>
                <a:lnTo>
                  <a:pt x="2255901" y="0"/>
                </a:lnTo>
                <a:lnTo>
                  <a:pt x="2255901" y="1911394"/>
                </a:lnTo>
                <a:lnTo>
                  <a:pt x="0" y="1911394"/>
                </a:lnTo>
                <a:lnTo>
                  <a:pt x="0" y="0"/>
                </a:lnTo>
                <a:close/>
              </a:path>
            </a:pathLst>
          </a:custGeom>
          <a:blipFill>
            <a:blip r:embed="rId4">
              <a:extLst>
                <a:ext uri="{96DAC541-7B7A-43D3-8B79-37D633B846F1}">
                  <asvg:svgBlip xmlns:asvg="http://schemas.microsoft.com/office/drawing/2016/SVG/main" r:embed="rId5"/>
                </a:ext>
              </a:extLst>
            </a:blip>
            <a:stretch>
              <a:fillRect t="-232761" r="-499472" b="-229128"/>
            </a:stretch>
          </a:blipFill>
        </p:spPr>
      </p:sp>
      <p:sp>
        <p:nvSpPr>
          <p:cNvPr id="13" name="Freeform 13"/>
          <p:cNvSpPr/>
          <p:nvPr/>
        </p:nvSpPr>
        <p:spPr>
          <a:xfrm>
            <a:off x="15834798" y="1732926"/>
            <a:ext cx="840097" cy="840097"/>
          </a:xfrm>
          <a:custGeom>
            <a:avLst/>
            <a:gdLst/>
            <a:ahLst/>
            <a:cxnLst/>
            <a:rect l="l" t="t" r="r" b="b"/>
            <a:pathLst>
              <a:path w="840097" h="840097">
                <a:moveTo>
                  <a:pt x="0" y="0"/>
                </a:moveTo>
                <a:lnTo>
                  <a:pt x="840097" y="0"/>
                </a:lnTo>
                <a:lnTo>
                  <a:pt x="840097" y="840097"/>
                </a:lnTo>
                <a:lnTo>
                  <a:pt x="0" y="84009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4" name="Freeform 14"/>
          <p:cNvSpPr/>
          <p:nvPr/>
        </p:nvSpPr>
        <p:spPr>
          <a:xfrm rot="-7218285" flipH="1">
            <a:off x="1208153" y="4699111"/>
            <a:ext cx="702855" cy="1296581"/>
          </a:xfrm>
          <a:custGeom>
            <a:avLst/>
            <a:gdLst/>
            <a:ahLst/>
            <a:cxnLst/>
            <a:rect l="l" t="t" r="r" b="b"/>
            <a:pathLst>
              <a:path w="702855" h="1296581">
                <a:moveTo>
                  <a:pt x="702855" y="0"/>
                </a:moveTo>
                <a:lnTo>
                  <a:pt x="0" y="0"/>
                </a:lnTo>
                <a:lnTo>
                  <a:pt x="0" y="1296580"/>
                </a:lnTo>
                <a:lnTo>
                  <a:pt x="702855" y="1296580"/>
                </a:lnTo>
                <a:lnTo>
                  <a:pt x="702855" y="0"/>
                </a:lnTo>
                <a:close/>
              </a:path>
            </a:pathLst>
          </a:custGeom>
          <a:blipFill>
            <a:blip r:embed="rId6">
              <a:extLst>
                <a:ext uri="{96DAC541-7B7A-43D3-8B79-37D633B846F1}">
                  <asvg:svgBlip xmlns:asvg="http://schemas.microsoft.com/office/drawing/2016/SVG/main" r:embed="rId7"/>
                </a:ext>
              </a:extLst>
            </a:blip>
            <a:stretch>
              <a:fillRect/>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
        <p:cNvGrpSpPr/>
        <p:nvPr/>
      </p:nvGrpSpPr>
      <p:grpSpPr>
        <a:xfrm>
          <a:off x="0" y="0"/>
          <a:ext cx="0" cy="0"/>
          <a:chOff x="0" y="0"/>
          <a:chExt cx="0" cy="0"/>
        </a:xfrm>
      </p:grpSpPr>
      <p:grpSp>
        <p:nvGrpSpPr>
          <p:cNvPr id="2" name="Group 2"/>
          <p:cNvGrpSpPr/>
          <p:nvPr/>
        </p:nvGrpSpPr>
        <p:grpSpPr>
          <a:xfrm>
            <a:off x="-195419" y="7793391"/>
            <a:ext cx="18678839" cy="2676099"/>
            <a:chOff x="0" y="0"/>
            <a:chExt cx="4919530" cy="704816"/>
          </a:xfrm>
        </p:grpSpPr>
        <p:sp>
          <p:nvSpPr>
            <p:cNvPr id="3" name="Freeform 3"/>
            <p:cNvSpPr/>
            <p:nvPr/>
          </p:nvSpPr>
          <p:spPr>
            <a:xfrm>
              <a:off x="0" y="0"/>
              <a:ext cx="4919530" cy="704816"/>
            </a:xfrm>
            <a:custGeom>
              <a:avLst/>
              <a:gdLst/>
              <a:ahLst/>
              <a:cxnLst/>
              <a:rect l="l" t="t" r="r" b="b"/>
              <a:pathLst>
                <a:path w="4919530" h="704816">
                  <a:moveTo>
                    <a:pt x="0" y="0"/>
                  </a:moveTo>
                  <a:lnTo>
                    <a:pt x="4919530" y="0"/>
                  </a:lnTo>
                  <a:lnTo>
                    <a:pt x="4919530" y="704816"/>
                  </a:lnTo>
                  <a:lnTo>
                    <a:pt x="0" y="704816"/>
                  </a:lnTo>
                  <a:close/>
                </a:path>
              </a:pathLst>
            </a:custGeom>
            <a:solidFill>
              <a:srgbClr val="006747"/>
            </a:solidFill>
            <a:ln w="28575" cap="sq">
              <a:solidFill>
                <a:srgbClr val="231F20"/>
              </a:solidFill>
              <a:prstDash val="solid"/>
              <a:miter/>
            </a:ln>
          </p:spPr>
        </p:sp>
        <p:sp>
          <p:nvSpPr>
            <p:cNvPr id="4" name="TextBox 4"/>
            <p:cNvSpPr txBox="1"/>
            <p:nvPr/>
          </p:nvSpPr>
          <p:spPr>
            <a:xfrm>
              <a:off x="0" y="-38100"/>
              <a:ext cx="4919530" cy="74291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1040844"/>
            <a:ext cx="16230600" cy="8205312"/>
            <a:chOff x="0" y="0"/>
            <a:chExt cx="21640800" cy="10940416"/>
          </a:xfrm>
        </p:grpSpPr>
        <p:sp>
          <p:nvSpPr>
            <p:cNvPr id="6" name="Freeform 6"/>
            <p:cNvSpPr/>
            <p:nvPr/>
          </p:nvSpPr>
          <p:spPr>
            <a:xfrm>
              <a:off x="0" y="25267"/>
              <a:ext cx="12195698" cy="10915150"/>
            </a:xfrm>
            <a:custGeom>
              <a:avLst/>
              <a:gdLst/>
              <a:ahLst/>
              <a:cxnLst/>
              <a:rect l="l" t="t" r="r" b="b"/>
              <a:pathLst>
                <a:path w="12195698" h="10915150">
                  <a:moveTo>
                    <a:pt x="0" y="0"/>
                  </a:moveTo>
                  <a:lnTo>
                    <a:pt x="12195698" y="0"/>
                  </a:lnTo>
                  <a:lnTo>
                    <a:pt x="12195698" y="10915149"/>
                  </a:lnTo>
                  <a:lnTo>
                    <a:pt x="0" y="10915149"/>
                  </a:lnTo>
                  <a:lnTo>
                    <a:pt x="0" y="0"/>
                  </a:lnTo>
                  <a:close/>
                </a:path>
              </a:pathLst>
            </a:custGeom>
            <a:blipFill>
              <a:blip r:embed="rId2">
                <a:alphaModFix amt="5000"/>
                <a:extLst>
                  <a:ext uri="{96DAC541-7B7A-43D3-8B79-37D633B846F1}">
                    <asvg:svgBlip xmlns:asvg="http://schemas.microsoft.com/office/drawing/2016/SVG/main" r:embed="rId3"/>
                  </a:ext>
                </a:extLst>
              </a:blip>
              <a:stretch>
                <a:fillRect/>
              </a:stretch>
            </a:blipFill>
          </p:spPr>
        </p:sp>
        <p:sp>
          <p:nvSpPr>
            <p:cNvPr id="7" name="Freeform 7"/>
            <p:cNvSpPr/>
            <p:nvPr/>
          </p:nvSpPr>
          <p:spPr>
            <a:xfrm>
              <a:off x="9445102" y="0"/>
              <a:ext cx="12195698" cy="10915150"/>
            </a:xfrm>
            <a:custGeom>
              <a:avLst/>
              <a:gdLst/>
              <a:ahLst/>
              <a:cxnLst/>
              <a:rect l="l" t="t" r="r" b="b"/>
              <a:pathLst>
                <a:path w="12195698" h="10915150">
                  <a:moveTo>
                    <a:pt x="0" y="0"/>
                  </a:moveTo>
                  <a:lnTo>
                    <a:pt x="12195698" y="0"/>
                  </a:lnTo>
                  <a:lnTo>
                    <a:pt x="12195698" y="10915150"/>
                  </a:lnTo>
                  <a:lnTo>
                    <a:pt x="0" y="10915150"/>
                  </a:lnTo>
                  <a:lnTo>
                    <a:pt x="0" y="0"/>
                  </a:lnTo>
                  <a:close/>
                </a:path>
              </a:pathLst>
            </a:custGeom>
            <a:blipFill>
              <a:blip r:embed="rId2">
                <a:alphaModFix amt="5000"/>
                <a:extLst>
                  <a:ext uri="{96DAC541-7B7A-43D3-8B79-37D633B846F1}">
                    <asvg:svgBlip xmlns:asvg="http://schemas.microsoft.com/office/drawing/2016/SVG/main" r:embed="rId3"/>
                  </a:ext>
                </a:extLst>
              </a:blip>
              <a:stretch>
                <a:fillRect/>
              </a:stretch>
            </a:blipFill>
          </p:spPr>
        </p:sp>
      </p:grpSp>
      <p:sp>
        <p:nvSpPr>
          <p:cNvPr id="8" name="Freeform 8"/>
          <p:cNvSpPr/>
          <p:nvPr/>
        </p:nvSpPr>
        <p:spPr>
          <a:xfrm>
            <a:off x="791909" y="828070"/>
            <a:ext cx="2147598" cy="1819630"/>
          </a:xfrm>
          <a:custGeom>
            <a:avLst/>
            <a:gdLst/>
            <a:ahLst/>
            <a:cxnLst/>
            <a:rect l="l" t="t" r="r" b="b"/>
            <a:pathLst>
              <a:path w="2147598" h="1819630">
                <a:moveTo>
                  <a:pt x="0" y="0"/>
                </a:moveTo>
                <a:lnTo>
                  <a:pt x="2147598" y="0"/>
                </a:lnTo>
                <a:lnTo>
                  <a:pt x="2147598" y="1819631"/>
                </a:lnTo>
                <a:lnTo>
                  <a:pt x="0" y="1819631"/>
                </a:lnTo>
                <a:lnTo>
                  <a:pt x="0" y="0"/>
                </a:lnTo>
                <a:close/>
              </a:path>
            </a:pathLst>
          </a:custGeom>
          <a:blipFill>
            <a:blip r:embed="rId4">
              <a:extLst>
                <a:ext uri="{96DAC541-7B7A-43D3-8B79-37D633B846F1}">
                  <asvg:svgBlip xmlns:asvg="http://schemas.microsoft.com/office/drawing/2016/SVG/main" r:embed="rId5"/>
                </a:ext>
              </a:extLst>
            </a:blip>
            <a:stretch>
              <a:fillRect t="-232761" r="-499472" b="-229128"/>
            </a:stretch>
          </a:blipFill>
        </p:spPr>
      </p:sp>
      <p:grpSp>
        <p:nvGrpSpPr>
          <p:cNvPr id="9" name="Group 9"/>
          <p:cNvGrpSpPr/>
          <p:nvPr/>
        </p:nvGrpSpPr>
        <p:grpSpPr>
          <a:xfrm>
            <a:off x="3253024" y="3830013"/>
            <a:ext cx="11781953" cy="4601766"/>
            <a:chOff x="0" y="0"/>
            <a:chExt cx="2725844" cy="1064653"/>
          </a:xfrm>
        </p:grpSpPr>
        <p:sp>
          <p:nvSpPr>
            <p:cNvPr id="10" name="Freeform 10"/>
            <p:cNvSpPr/>
            <p:nvPr/>
          </p:nvSpPr>
          <p:spPr>
            <a:xfrm>
              <a:off x="0" y="0"/>
              <a:ext cx="2725844" cy="1064654"/>
            </a:xfrm>
            <a:custGeom>
              <a:avLst/>
              <a:gdLst/>
              <a:ahLst/>
              <a:cxnLst/>
              <a:rect l="l" t="t" r="r" b="b"/>
              <a:pathLst>
                <a:path w="2725844" h="1064654">
                  <a:moveTo>
                    <a:pt x="33512" y="0"/>
                  </a:moveTo>
                  <a:lnTo>
                    <a:pt x="2692332" y="0"/>
                  </a:lnTo>
                  <a:cubicBezTo>
                    <a:pt x="2710840" y="0"/>
                    <a:pt x="2725844" y="15004"/>
                    <a:pt x="2725844" y="33512"/>
                  </a:cubicBezTo>
                  <a:lnTo>
                    <a:pt x="2725844" y="1031141"/>
                  </a:lnTo>
                  <a:cubicBezTo>
                    <a:pt x="2725844" y="1049650"/>
                    <a:pt x="2710840" y="1064654"/>
                    <a:pt x="2692332" y="1064654"/>
                  </a:cubicBezTo>
                  <a:lnTo>
                    <a:pt x="33512" y="1064654"/>
                  </a:lnTo>
                  <a:cubicBezTo>
                    <a:pt x="24624" y="1064654"/>
                    <a:pt x="16100" y="1061123"/>
                    <a:pt x="9815" y="1054838"/>
                  </a:cubicBezTo>
                  <a:cubicBezTo>
                    <a:pt x="3531" y="1048553"/>
                    <a:pt x="0" y="1040029"/>
                    <a:pt x="0" y="1031141"/>
                  </a:cubicBezTo>
                  <a:lnTo>
                    <a:pt x="0" y="33512"/>
                  </a:lnTo>
                  <a:cubicBezTo>
                    <a:pt x="0" y="15004"/>
                    <a:pt x="15004" y="0"/>
                    <a:pt x="33512" y="0"/>
                  </a:cubicBezTo>
                  <a:close/>
                </a:path>
              </a:pathLst>
            </a:custGeom>
            <a:solidFill>
              <a:srgbClr val="FFFFFF"/>
            </a:solidFill>
            <a:ln w="28575" cap="rnd">
              <a:solidFill>
                <a:srgbClr val="231F20"/>
              </a:solidFill>
              <a:prstDash val="solid"/>
              <a:round/>
            </a:ln>
          </p:spPr>
        </p:sp>
        <p:sp>
          <p:nvSpPr>
            <p:cNvPr id="11" name="TextBox 11"/>
            <p:cNvSpPr txBox="1"/>
            <p:nvPr/>
          </p:nvSpPr>
          <p:spPr>
            <a:xfrm>
              <a:off x="0" y="-38100"/>
              <a:ext cx="2725844" cy="1102753"/>
            </a:xfrm>
            <a:prstGeom prst="rect">
              <a:avLst/>
            </a:prstGeom>
          </p:spPr>
          <p:txBody>
            <a:bodyPr lIns="50800" tIns="50800" rIns="50800" bIns="50800" rtlCol="0" anchor="ctr"/>
            <a:lstStyle/>
            <a:p>
              <a:pPr algn="ctr">
                <a:lnSpc>
                  <a:spcPts val="2659"/>
                </a:lnSpc>
                <a:spcBef>
                  <a:spcPct val="0"/>
                </a:spcBef>
              </a:pPr>
              <a:endParaRPr/>
            </a:p>
          </p:txBody>
        </p:sp>
      </p:grpSp>
      <p:sp>
        <p:nvSpPr>
          <p:cNvPr id="12" name="Freeform 12"/>
          <p:cNvSpPr/>
          <p:nvPr/>
        </p:nvSpPr>
        <p:spPr>
          <a:xfrm rot="7257529">
            <a:off x="1198761" y="4394535"/>
            <a:ext cx="742193" cy="1369149"/>
          </a:xfrm>
          <a:custGeom>
            <a:avLst/>
            <a:gdLst/>
            <a:ahLst/>
            <a:cxnLst/>
            <a:rect l="l" t="t" r="r" b="b"/>
            <a:pathLst>
              <a:path w="742193" h="1369149">
                <a:moveTo>
                  <a:pt x="0" y="0"/>
                </a:moveTo>
                <a:lnTo>
                  <a:pt x="742193" y="0"/>
                </a:lnTo>
                <a:lnTo>
                  <a:pt x="742193" y="1369149"/>
                </a:lnTo>
                <a:lnTo>
                  <a:pt x="0" y="136914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Freeform 13"/>
          <p:cNvSpPr/>
          <p:nvPr/>
        </p:nvSpPr>
        <p:spPr>
          <a:xfrm>
            <a:off x="15568322" y="1844870"/>
            <a:ext cx="768019" cy="768019"/>
          </a:xfrm>
          <a:custGeom>
            <a:avLst/>
            <a:gdLst/>
            <a:ahLst/>
            <a:cxnLst/>
            <a:rect l="l" t="t" r="r" b="b"/>
            <a:pathLst>
              <a:path w="768019" h="768019">
                <a:moveTo>
                  <a:pt x="0" y="0"/>
                </a:moveTo>
                <a:lnTo>
                  <a:pt x="768019" y="0"/>
                </a:lnTo>
                <a:lnTo>
                  <a:pt x="768019" y="768018"/>
                </a:lnTo>
                <a:lnTo>
                  <a:pt x="0" y="76801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4" name="Group 14"/>
          <p:cNvGrpSpPr/>
          <p:nvPr/>
        </p:nvGrpSpPr>
        <p:grpSpPr>
          <a:xfrm>
            <a:off x="4792047" y="930569"/>
            <a:ext cx="8703907" cy="2364625"/>
            <a:chOff x="0" y="0"/>
            <a:chExt cx="2013715" cy="547074"/>
          </a:xfrm>
        </p:grpSpPr>
        <p:sp>
          <p:nvSpPr>
            <p:cNvPr id="15" name="Freeform 15"/>
            <p:cNvSpPr/>
            <p:nvPr/>
          </p:nvSpPr>
          <p:spPr>
            <a:xfrm>
              <a:off x="0" y="0"/>
              <a:ext cx="2013715" cy="547074"/>
            </a:xfrm>
            <a:custGeom>
              <a:avLst/>
              <a:gdLst/>
              <a:ahLst/>
              <a:cxnLst/>
              <a:rect l="l" t="t" r="r" b="b"/>
              <a:pathLst>
                <a:path w="2013715" h="547074">
                  <a:moveTo>
                    <a:pt x="45363" y="0"/>
                  </a:moveTo>
                  <a:lnTo>
                    <a:pt x="1968352" y="0"/>
                  </a:lnTo>
                  <a:cubicBezTo>
                    <a:pt x="1993405" y="0"/>
                    <a:pt x="2013715" y="20310"/>
                    <a:pt x="2013715" y="45363"/>
                  </a:cubicBezTo>
                  <a:lnTo>
                    <a:pt x="2013715" y="501711"/>
                  </a:lnTo>
                  <a:cubicBezTo>
                    <a:pt x="2013715" y="526764"/>
                    <a:pt x="1993405" y="547074"/>
                    <a:pt x="1968352" y="547074"/>
                  </a:cubicBezTo>
                  <a:lnTo>
                    <a:pt x="45363" y="547074"/>
                  </a:lnTo>
                  <a:cubicBezTo>
                    <a:pt x="20310" y="547074"/>
                    <a:pt x="0" y="526764"/>
                    <a:pt x="0" y="501711"/>
                  </a:cubicBezTo>
                  <a:lnTo>
                    <a:pt x="0" y="45363"/>
                  </a:lnTo>
                  <a:cubicBezTo>
                    <a:pt x="0" y="20310"/>
                    <a:pt x="20310" y="0"/>
                    <a:pt x="45363" y="0"/>
                  </a:cubicBezTo>
                  <a:close/>
                </a:path>
              </a:pathLst>
            </a:custGeom>
            <a:solidFill>
              <a:srgbClr val="FFE397"/>
            </a:solidFill>
            <a:ln w="28575" cap="rnd">
              <a:solidFill>
                <a:srgbClr val="231F20"/>
              </a:solidFill>
              <a:prstDash val="solid"/>
              <a:round/>
            </a:ln>
          </p:spPr>
        </p:sp>
        <p:sp>
          <p:nvSpPr>
            <p:cNvPr id="16" name="TextBox 16"/>
            <p:cNvSpPr txBox="1"/>
            <p:nvPr/>
          </p:nvSpPr>
          <p:spPr>
            <a:xfrm>
              <a:off x="0" y="-38100"/>
              <a:ext cx="2013715" cy="585174"/>
            </a:xfrm>
            <a:prstGeom prst="rect">
              <a:avLst/>
            </a:prstGeom>
          </p:spPr>
          <p:txBody>
            <a:bodyPr lIns="50800" tIns="50800" rIns="50800" bIns="50800" rtlCol="0" anchor="ctr"/>
            <a:lstStyle/>
            <a:p>
              <a:pPr algn="ctr">
                <a:lnSpc>
                  <a:spcPts val="2659"/>
                </a:lnSpc>
                <a:spcBef>
                  <a:spcPct val="0"/>
                </a:spcBef>
              </a:pPr>
              <a:endParaRPr/>
            </a:p>
          </p:txBody>
        </p:sp>
      </p:grpSp>
      <p:sp>
        <p:nvSpPr>
          <p:cNvPr id="17" name="TextBox 17"/>
          <p:cNvSpPr txBox="1"/>
          <p:nvPr/>
        </p:nvSpPr>
        <p:spPr>
          <a:xfrm>
            <a:off x="6038081" y="1557578"/>
            <a:ext cx="6211839" cy="1282055"/>
          </a:xfrm>
          <a:prstGeom prst="rect">
            <a:avLst/>
          </a:prstGeom>
        </p:spPr>
        <p:txBody>
          <a:bodyPr lIns="0" tIns="0" rIns="0" bIns="0" rtlCol="0" anchor="t">
            <a:spAutoFit/>
          </a:bodyPr>
          <a:lstStyle/>
          <a:p>
            <a:pPr algn="ctr">
              <a:lnSpc>
                <a:spcPts val="9599"/>
              </a:lnSpc>
            </a:pPr>
            <a:r>
              <a:rPr lang="en-US" sz="9599">
                <a:solidFill>
                  <a:srgbClr val="231F20"/>
                </a:solidFill>
                <a:latin typeface="Londrina Solid"/>
                <a:ea typeface="Londrina Solid"/>
                <a:cs typeface="Londrina Solid"/>
                <a:sym typeface="Londrina Solid"/>
              </a:rPr>
              <a:t>THANK YOU!</a:t>
            </a:r>
          </a:p>
        </p:txBody>
      </p:sp>
      <p:sp>
        <p:nvSpPr>
          <p:cNvPr id="18" name="TextBox 18"/>
          <p:cNvSpPr txBox="1"/>
          <p:nvPr/>
        </p:nvSpPr>
        <p:spPr>
          <a:xfrm>
            <a:off x="3887770" y="4148491"/>
            <a:ext cx="10512460" cy="2977225"/>
          </a:xfrm>
          <a:prstGeom prst="rect">
            <a:avLst/>
          </a:prstGeom>
        </p:spPr>
        <p:txBody>
          <a:bodyPr lIns="0" tIns="0" rIns="0" bIns="0" rtlCol="0" anchor="t">
            <a:spAutoFit/>
          </a:bodyPr>
          <a:lstStyle/>
          <a:p>
            <a:pPr algn="ctr">
              <a:lnSpc>
                <a:spcPts val="8000"/>
              </a:lnSpc>
            </a:pPr>
            <a:r>
              <a:rPr lang="en-US" sz="5306" b="1" dirty="0">
                <a:solidFill>
                  <a:srgbClr val="231F20"/>
                </a:solidFill>
                <a:latin typeface="Kollektif Bold"/>
                <a:ea typeface="Kollektif Bold"/>
                <a:cs typeface="Kollektif Bold"/>
                <a:sym typeface="Kollektif Bold"/>
              </a:rPr>
              <a:t>Transitions &amp; Pathways Hub</a:t>
            </a:r>
          </a:p>
          <a:p>
            <a:pPr algn="ctr">
              <a:lnSpc>
                <a:spcPts val="8000"/>
              </a:lnSpc>
            </a:pPr>
            <a:r>
              <a:rPr lang="en-US" sz="5306" dirty="0">
                <a:solidFill>
                  <a:srgbClr val="231F20"/>
                </a:solidFill>
                <a:latin typeface="Kollektif"/>
                <a:ea typeface="Kollektif"/>
                <a:cs typeface="Kollektif"/>
                <a:sym typeface="Kollektif"/>
              </a:rPr>
              <a:t>Eloy Garcia Building</a:t>
            </a:r>
          </a:p>
          <a:p>
            <a:pPr algn="ctr">
              <a:lnSpc>
                <a:spcPts val="8000"/>
              </a:lnSpc>
            </a:pPr>
            <a:r>
              <a:rPr lang="en-US" sz="5306">
                <a:solidFill>
                  <a:srgbClr val="231F20"/>
                </a:solidFill>
                <a:latin typeface="Kollektif"/>
                <a:ea typeface="Kollektif"/>
                <a:cs typeface="Kollektif"/>
                <a:sym typeface="Kollektif"/>
              </a:rPr>
              <a:t>956.721.5131</a:t>
            </a:r>
            <a:endParaRPr lang="en-US" sz="5306" dirty="0">
              <a:solidFill>
                <a:srgbClr val="231F20"/>
              </a:solidFill>
              <a:latin typeface="Kollektif"/>
              <a:ea typeface="Kollektif"/>
              <a:cs typeface="Kollektif"/>
              <a:sym typeface="Kollektif"/>
            </a:endParaRPr>
          </a:p>
        </p:txBody>
      </p:sp>
      <p:sp>
        <p:nvSpPr>
          <p:cNvPr id="19" name="Freeform 19"/>
          <p:cNvSpPr/>
          <p:nvPr/>
        </p:nvSpPr>
        <p:spPr>
          <a:xfrm>
            <a:off x="16741624" y="3295193"/>
            <a:ext cx="1035351" cy="1043105"/>
          </a:xfrm>
          <a:custGeom>
            <a:avLst/>
            <a:gdLst/>
            <a:ahLst/>
            <a:cxnLst/>
            <a:rect l="l" t="t" r="r" b="b"/>
            <a:pathLst>
              <a:path w="1035351" h="1043105">
                <a:moveTo>
                  <a:pt x="0" y="0"/>
                </a:moveTo>
                <a:lnTo>
                  <a:pt x="1035352" y="0"/>
                </a:lnTo>
                <a:lnTo>
                  <a:pt x="1035352" y="1043105"/>
                </a:lnTo>
                <a:lnTo>
                  <a:pt x="0" y="1043105"/>
                </a:lnTo>
                <a:lnTo>
                  <a:pt x="0" y="0"/>
                </a:lnTo>
                <a:close/>
              </a:path>
            </a:pathLst>
          </a:custGeom>
          <a:blipFill>
            <a:blip r:embed="rId10">
              <a:extLst>
                <a:ext uri="{96DAC541-7B7A-43D3-8B79-37D633B846F1}">
                  <asvg:svgBlip xmlns:asvg="http://schemas.microsoft.com/office/drawing/2016/SVG/main" r:embed="rId11"/>
                </a:ext>
              </a:extLst>
            </a:blip>
            <a:stretch>
              <a:fillRect l="-16131" t="-123580" r="-514491" b="-293597"/>
            </a:stretch>
          </a:blipFill>
        </p:spPr>
      </p:sp>
      <p:sp>
        <p:nvSpPr>
          <p:cNvPr id="20" name="Freeform 20"/>
          <p:cNvSpPr/>
          <p:nvPr/>
        </p:nvSpPr>
        <p:spPr>
          <a:xfrm rot="4263341">
            <a:off x="16701971" y="5583178"/>
            <a:ext cx="683764" cy="1261363"/>
          </a:xfrm>
          <a:custGeom>
            <a:avLst/>
            <a:gdLst/>
            <a:ahLst/>
            <a:cxnLst/>
            <a:rect l="l" t="t" r="r" b="b"/>
            <a:pathLst>
              <a:path w="683764" h="1261363">
                <a:moveTo>
                  <a:pt x="0" y="0"/>
                </a:moveTo>
                <a:lnTo>
                  <a:pt x="683764" y="0"/>
                </a:lnTo>
                <a:lnTo>
                  <a:pt x="683764" y="1261363"/>
                </a:lnTo>
                <a:lnTo>
                  <a:pt x="0" y="126136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
        <p:cNvGrpSpPr/>
        <p:nvPr/>
      </p:nvGrpSpPr>
      <p:grpSpPr>
        <a:xfrm>
          <a:off x="0" y="0"/>
          <a:ext cx="0" cy="0"/>
          <a:chOff x="0" y="0"/>
          <a:chExt cx="0" cy="0"/>
        </a:xfrm>
      </p:grpSpPr>
      <p:grpSp>
        <p:nvGrpSpPr>
          <p:cNvPr id="2" name="Group 2"/>
          <p:cNvGrpSpPr/>
          <p:nvPr/>
        </p:nvGrpSpPr>
        <p:grpSpPr>
          <a:xfrm>
            <a:off x="-195419" y="7374864"/>
            <a:ext cx="18678839" cy="3094625"/>
            <a:chOff x="0" y="0"/>
            <a:chExt cx="4919530" cy="815045"/>
          </a:xfrm>
        </p:grpSpPr>
        <p:sp>
          <p:nvSpPr>
            <p:cNvPr id="3" name="Freeform 3"/>
            <p:cNvSpPr/>
            <p:nvPr/>
          </p:nvSpPr>
          <p:spPr>
            <a:xfrm>
              <a:off x="0" y="0"/>
              <a:ext cx="4919530" cy="815045"/>
            </a:xfrm>
            <a:custGeom>
              <a:avLst/>
              <a:gdLst/>
              <a:ahLst/>
              <a:cxnLst/>
              <a:rect l="l" t="t" r="r" b="b"/>
              <a:pathLst>
                <a:path w="4919530" h="815045">
                  <a:moveTo>
                    <a:pt x="0" y="0"/>
                  </a:moveTo>
                  <a:lnTo>
                    <a:pt x="4919530" y="0"/>
                  </a:lnTo>
                  <a:lnTo>
                    <a:pt x="4919530" y="815045"/>
                  </a:lnTo>
                  <a:lnTo>
                    <a:pt x="0" y="815045"/>
                  </a:lnTo>
                  <a:close/>
                </a:path>
              </a:pathLst>
            </a:custGeom>
            <a:solidFill>
              <a:srgbClr val="006747"/>
            </a:solidFill>
            <a:ln w="28575" cap="sq">
              <a:solidFill>
                <a:srgbClr val="231F20"/>
              </a:solidFill>
              <a:prstDash val="solid"/>
              <a:miter/>
            </a:ln>
          </p:spPr>
        </p:sp>
        <p:sp>
          <p:nvSpPr>
            <p:cNvPr id="4" name="TextBox 4"/>
            <p:cNvSpPr txBox="1"/>
            <p:nvPr/>
          </p:nvSpPr>
          <p:spPr>
            <a:xfrm>
              <a:off x="0" y="-38100"/>
              <a:ext cx="4919530" cy="853145"/>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1189568"/>
            <a:ext cx="12898160" cy="7920007"/>
            <a:chOff x="0" y="0"/>
            <a:chExt cx="3397046" cy="2085928"/>
          </a:xfrm>
        </p:grpSpPr>
        <p:sp>
          <p:nvSpPr>
            <p:cNvPr id="6" name="Freeform 6"/>
            <p:cNvSpPr/>
            <p:nvPr/>
          </p:nvSpPr>
          <p:spPr>
            <a:xfrm>
              <a:off x="0" y="0"/>
              <a:ext cx="3397046" cy="2085928"/>
            </a:xfrm>
            <a:custGeom>
              <a:avLst/>
              <a:gdLst/>
              <a:ahLst/>
              <a:cxnLst/>
              <a:rect l="l" t="t" r="r" b="b"/>
              <a:pathLst>
                <a:path w="3397046" h="2085928">
                  <a:moveTo>
                    <a:pt x="30612" y="0"/>
                  </a:moveTo>
                  <a:lnTo>
                    <a:pt x="3366434" y="0"/>
                  </a:lnTo>
                  <a:cubicBezTo>
                    <a:pt x="3383341" y="0"/>
                    <a:pt x="3397046" y="13705"/>
                    <a:pt x="3397046" y="30612"/>
                  </a:cubicBezTo>
                  <a:lnTo>
                    <a:pt x="3397046" y="2055316"/>
                  </a:lnTo>
                  <a:cubicBezTo>
                    <a:pt x="3397046" y="2072223"/>
                    <a:pt x="3383341" y="2085928"/>
                    <a:pt x="3366434" y="2085928"/>
                  </a:cubicBezTo>
                  <a:lnTo>
                    <a:pt x="30612" y="2085928"/>
                  </a:lnTo>
                  <a:cubicBezTo>
                    <a:pt x="13705" y="2085928"/>
                    <a:pt x="0" y="2072223"/>
                    <a:pt x="0" y="2055316"/>
                  </a:cubicBezTo>
                  <a:lnTo>
                    <a:pt x="0" y="30612"/>
                  </a:lnTo>
                  <a:cubicBezTo>
                    <a:pt x="0" y="13705"/>
                    <a:pt x="13705" y="0"/>
                    <a:pt x="30612" y="0"/>
                  </a:cubicBezTo>
                  <a:close/>
                </a:path>
              </a:pathLst>
            </a:custGeom>
            <a:solidFill>
              <a:srgbClr val="FFFFFF"/>
            </a:solidFill>
            <a:ln w="28575" cap="rnd">
              <a:solidFill>
                <a:srgbClr val="231F20"/>
              </a:solidFill>
              <a:prstDash val="solid"/>
              <a:round/>
            </a:ln>
          </p:spPr>
        </p:sp>
        <p:sp>
          <p:nvSpPr>
            <p:cNvPr id="7" name="TextBox 7"/>
            <p:cNvSpPr txBox="1"/>
            <p:nvPr/>
          </p:nvSpPr>
          <p:spPr>
            <a:xfrm>
              <a:off x="0" y="-38100"/>
              <a:ext cx="3397046" cy="2124028"/>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p:cNvSpPr/>
          <p:nvPr/>
        </p:nvSpPr>
        <p:spPr>
          <a:xfrm>
            <a:off x="3477962" y="6779896"/>
            <a:ext cx="3627564" cy="1148486"/>
          </a:xfrm>
          <a:custGeom>
            <a:avLst/>
            <a:gdLst/>
            <a:ahLst/>
            <a:cxnLst/>
            <a:rect l="l" t="t" r="r" b="b"/>
            <a:pathLst>
              <a:path w="955408" h="302482">
                <a:moveTo>
                  <a:pt x="108844" y="0"/>
                </a:moveTo>
                <a:lnTo>
                  <a:pt x="846564" y="0"/>
                </a:lnTo>
                <a:cubicBezTo>
                  <a:pt x="906677" y="0"/>
                  <a:pt x="955408" y="48731"/>
                  <a:pt x="955408" y="108844"/>
                </a:cubicBezTo>
                <a:lnTo>
                  <a:pt x="955408" y="193638"/>
                </a:lnTo>
                <a:cubicBezTo>
                  <a:pt x="955408" y="253751"/>
                  <a:pt x="906677" y="302482"/>
                  <a:pt x="846564" y="302482"/>
                </a:cubicBezTo>
                <a:lnTo>
                  <a:pt x="108844" y="302482"/>
                </a:lnTo>
                <a:cubicBezTo>
                  <a:pt x="48731" y="302482"/>
                  <a:pt x="0" y="253751"/>
                  <a:pt x="0" y="193638"/>
                </a:cubicBezTo>
                <a:lnTo>
                  <a:pt x="0" y="108844"/>
                </a:lnTo>
                <a:cubicBezTo>
                  <a:pt x="0" y="48731"/>
                  <a:pt x="48731" y="0"/>
                  <a:pt x="108844" y="0"/>
                </a:cubicBezTo>
                <a:close/>
              </a:path>
            </a:pathLst>
          </a:custGeom>
          <a:solidFill>
            <a:srgbClr val="FFE397"/>
          </a:solidFill>
          <a:ln w="28575" cap="rnd">
            <a:solidFill>
              <a:srgbClr val="231F20"/>
            </a:solidFill>
            <a:prstDash val="solid"/>
            <a:round/>
          </a:ln>
        </p:spPr>
      </p:sp>
      <p:sp>
        <p:nvSpPr>
          <p:cNvPr id="10" name="TextBox 10"/>
          <p:cNvSpPr txBox="1"/>
          <p:nvPr/>
        </p:nvSpPr>
        <p:spPr>
          <a:xfrm>
            <a:off x="3477962" y="6779895"/>
            <a:ext cx="3627564" cy="1148487"/>
          </a:xfrm>
          <a:prstGeom prst="rect">
            <a:avLst/>
          </a:prstGeom>
        </p:spPr>
        <p:txBody>
          <a:bodyPr lIns="50800" tIns="50800" rIns="50800" bIns="50800" rtlCol="0" anchor="ctr"/>
          <a:lstStyle/>
          <a:p>
            <a:pPr algn="ctr">
              <a:lnSpc>
                <a:spcPts val="3919"/>
              </a:lnSpc>
            </a:pPr>
            <a:r>
              <a:rPr lang="en-US" sz="2799" dirty="0">
                <a:solidFill>
                  <a:srgbClr val="231F20"/>
                </a:solidFill>
                <a:latin typeface="Kollektif"/>
                <a:ea typeface="Kollektif"/>
                <a:cs typeface="Kollektif"/>
                <a:sym typeface="Kollektif"/>
              </a:rPr>
              <a:t>Strong Communication</a:t>
            </a:r>
          </a:p>
        </p:txBody>
      </p:sp>
      <p:sp>
        <p:nvSpPr>
          <p:cNvPr id="11" name="Freeform 11"/>
          <p:cNvSpPr/>
          <p:nvPr/>
        </p:nvSpPr>
        <p:spPr>
          <a:xfrm>
            <a:off x="13400407" y="2293091"/>
            <a:ext cx="4635447" cy="8270104"/>
          </a:xfrm>
          <a:custGeom>
            <a:avLst/>
            <a:gdLst/>
            <a:ahLst/>
            <a:cxnLst/>
            <a:rect l="l" t="t" r="r" b="b"/>
            <a:pathLst>
              <a:path w="4635447" h="8270104">
                <a:moveTo>
                  <a:pt x="0" y="0"/>
                </a:moveTo>
                <a:lnTo>
                  <a:pt x="4635447" y="0"/>
                </a:lnTo>
                <a:lnTo>
                  <a:pt x="4635447" y="8270104"/>
                </a:lnTo>
                <a:lnTo>
                  <a:pt x="0" y="8270104"/>
                </a:lnTo>
                <a:lnTo>
                  <a:pt x="0" y="0"/>
                </a:lnTo>
                <a:close/>
              </a:path>
            </a:pathLst>
          </a:custGeom>
          <a:blipFill>
            <a:blip r:embed="rId2">
              <a:extLst>
                <a:ext uri="{96DAC541-7B7A-43D3-8B79-37D633B846F1}">
                  <asvg:svgBlip xmlns:asvg="http://schemas.microsoft.com/office/drawing/2016/SVG/main" r:embed="rId3"/>
                </a:ext>
              </a:extLst>
            </a:blip>
            <a:stretch>
              <a:fillRect b="-74476"/>
            </a:stretch>
          </a:blipFill>
        </p:spPr>
      </p:sp>
      <p:sp>
        <p:nvSpPr>
          <p:cNvPr id="12" name="Freeform 12"/>
          <p:cNvSpPr/>
          <p:nvPr/>
        </p:nvSpPr>
        <p:spPr>
          <a:xfrm>
            <a:off x="16243289" y="790780"/>
            <a:ext cx="1395615" cy="1214143"/>
          </a:xfrm>
          <a:custGeom>
            <a:avLst/>
            <a:gdLst/>
            <a:ahLst/>
            <a:cxnLst/>
            <a:rect l="l" t="t" r="r" b="b"/>
            <a:pathLst>
              <a:path w="1395615" h="1214143">
                <a:moveTo>
                  <a:pt x="0" y="0"/>
                </a:moveTo>
                <a:lnTo>
                  <a:pt x="1395614" y="0"/>
                </a:lnTo>
                <a:lnTo>
                  <a:pt x="1395614" y="1214143"/>
                </a:lnTo>
                <a:lnTo>
                  <a:pt x="0" y="1214143"/>
                </a:lnTo>
                <a:lnTo>
                  <a:pt x="0" y="0"/>
                </a:lnTo>
                <a:close/>
              </a:path>
            </a:pathLst>
          </a:custGeom>
          <a:blipFill>
            <a:blip r:embed="rId4">
              <a:extLst>
                <a:ext uri="{96DAC541-7B7A-43D3-8B79-37D633B846F1}">
                  <asvg:svgBlip xmlns:asvg="http://schemas.microsoft.com/office/drawing/2016/SVG/main" r:embed="rId5"/>
                </a:ext>
              </a:extLst>
            </a:blip>
            <a:stretch>
              <a:fillRect l="-390925" t="-53925" r="-66984" b="-282959"/>
            </a:stretch>
          </a:blipFill>
        </p:spPr>
      </p:sp>
      <p:sp>
        <p:nvSpPr>
          <p:cNvPr id="13" name="Freeform 13"/>
          <p:cNvSpPr/>
          <p:nvPr/>
        </p:nvSpPr>
        <p:spPr>
          <a:xfrm rot="6925403" flipV="1">
            <a:off x="673800" y="1823939"/>
            <a:ext cx="709799" cy="1309391"/>
          </a:xfrm>
          <a:custGeom>
            <a:avLst/>
            <a:gdLst/>
            <a:ahLst/>
            <a:cxnLst/>
            <a:rect l="l" t="t" r="r" b="b"/>
            <a:pathLst>
              <a:path w="709799" h="1309391">
                <a:moveTo>
                  <a:pt x="0" y="1309391"/>
                </a:moveTo>
                <a:lnTo>
                  <a:pt x="709800" y="1309391"/>
                </a:lnTo>
                <a:lnTo>
                  <a:pt x="709800" y="0"/>
                </a:lnTo>
                <a:lnTo>
                  <a:pt x="0" y="0"/>
                </a:lnTo>
                <a:lnTo>
                  <a:pt x="0" y="1309391"/>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Freeform 14"/>
          <p:cNvSpPr/>
          <p:nvPr/>
        </p:nvSpPr>
        <p:spPr>
          <a:xfrm rot="4263341">
            <a:off x="13555764" y="7458272"/>
            <a:ext cx="742193" cy="1369149"/>
          </a:xfrm>
          <a:custGeom>
            <a:avLst/>
            <a:gdLst/>
            <a:ahLst/>
            <a:cxnLst/>
            <a:rect l="l" t="t" r="r" b="b"/>
            <a:pathLst>
              <a:path w="742193" h="1369149">
                <a:moveTo>
                  <a:pt x="0" y="0"/>
                </a:moveTo>
                <a:lnTo>
                  <a:pt x="742193" y="0"/>
                </a:lnTo>
                <a:lnTo>
                  <a:pt x="742193" y="1369149"/>
                </a:lnTo>
                <a:lnTo>
                  <a:pt x="0" y="136914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5" name="TextBox 15"/>
          <p:cNvSpPr txBox="1"/>
          <p:nvPr/>
        </p:nvSpPr>
        <p:spPr>
          <a:xfrm>
            <a:off x="2911152" y="2168153"/>
            <a:ext cx="9133257" cy="1025922"/>
          </a:xfrm>
          <a:prstGeom prst="rect">
            <a:avLst/>
          </a:prstGeom>
        </p:spPr>
        <p:txBody>
          <a:bodyPr lIns="0" tIns="0" rIns="0" bIns="0" rtlCol="0" anchor="t">
            <a:spAutoFit/>
          </a:bodyPr>
          <a:lstStyle/>
          <a:p>
            <a:pPr algn="ctr">
              <a:lnSpc>
                <a:spcPts val="8000"/>
              </a:lnSpc>
            </a:pPr>
            <a:r>
              <a:rPr lang="en-US" sz="8000" dirty="0">
                <a:solidFill>
                  <a:srgbClr val="231F20"/>
                </a:solidFill>
                <a:latin typeface="Londrina Solid"/>
                <a:ea typeface="Londrina Solid"/>
                <a:cs typeface="Londrina Solid"/>
                <a:sym typeface="Londrina Solid"/>
              </a:rPr>
              <a:t>INTERVIEW OVERVIEW</a:t>
            </a:r>
          </a:p>
        </p:txBody>
      </p:sp>
      <p:sp>
        <p:nvSpPr>
          <p:cNvPr id="17" name="Freeform 17"/>
          <p:cNvSpPr/>
          <p:nvPr/>
        </p:nvSpPr>
        <p:spPr>
          <a:xfrm>
            <a:off x="3477962" y="3960753"/>
            <a:ext cx="3627564" cy="1107037"/>
          </a:xfrm>
          <a:custGeom>
            <a:avLst/>
            <a:gdLst/>
            <a:ahLst/>
            <a:cxnLst/>
            <a:rect l="l" t="t" r="r" b="b"/>
            <a:pathLst>
              <a:path w="955408" h="291565">
                <a:moveTo>
                  <a:pt x="108844" y="0"/>
                </a:moveTo>
                <a:lnTo>
                  <a:pt x="846564" y="0"/>
                </a:lnTo>
                <a:cubicBezTo>
                  <a:pt x="906677" y="0"/>
                  <a:pt x="955408" y="48731"/>
                  <a:pt x="955408" y="108844"/>
                </a:cubicBezTo>
                <a:lnTo>
                  <a:pt x="955408" y="182722"/>
                </a:lnTo>
                <a:cubicBezTo>
                  <a:pt x="955408" y="242834"/>
                  <a:pt x="906677" y="291565"/>
                  <a:pt x="846564" y="291565"/>
                </a:cubicBezTo>
                <a:lnTo>
                  <a:pt x="108844" y="291565"/>
                </a:lnTo>
                <a:cubicBezTo>
                  <a:pt x="48731" y="291565"/>
                  <a:pt x="0" y="242834"/>
                  <a:pt x="0" y="182722"/>
                </a:cubicBezTo>
                <a:lnTo>
                  <a:pt x="0" y="108844"/>
                </a:lnTo>
                <a:cubicBezTo>
                  <a:pt x="0" y="48731"/>
                  <a:pt x="48731" y="0"/>
                  <a:pt x="108844" y="0"/>
                </a:cubicBezTo>
                <a:close/>
              </a:path>
            </a:pathLst>
          </a:custGeom>
          <a:solidFill>
            <a:srgbClr val="FFE397"/>
          </a:solidFill>
          <a:ln w="28575" cap="rnd">
            <a:solidFill>
              <a:srgbClr val="231F20"/>
            </a:solidFill>
            <a:prstDash val="solid"/>
            <a:round/>
          </a:ln>
        </p:spPr>
      </p:sp>
      <p:sp>
        <p:nvSpPr>
          <p:cNvPr id="18" name="TextBox 18"/>
          <p:cNvSpPr txBox="1"/>
          <p:nvPr/>
        </p:nvSpPr>
        <p:spPr>
          <a:xfrm>
            <a:off x="3477962" y="3867046"/>
            <a:ext cx="3627564" cy="1200743"/>
          </a:xfrm>
          <a:prstGeom prst="rect">
            <a:avLst/>
          </a:prstGeom>
        </p:spPr>
        <p:txBody>
          <a:bodyPr lIns="50800" tIns="50800" rIns="50800" bIns="50800" rtlCol="0" anchor="ctr"/>
          <a:lstStyle/>
          <a:p>
            <a:pPr algn="ctr">
              <a:lnSpc>
                <a:spcPts val="3919"/>
              </a:lnSpc>
            </a:pPr>
            <a:r>
              <a:rPr lang="en-US" sz="2799" dirty="0">
                <a:solidFill>
                  <a:srgbClr val="231F20"/>
                </a:solidFill>
                <a:latin typeface="Kollektif"/>
                <a:ea typeface="Kollektif"/>
                <a:cs typeface="Kollektif"/>
                <a:sym typeface="Kollektif"/>
              </a:rPr>
              <a:t>Do Your Research</a:t>
            </a:r>
          </a:p>
        </p:txBody>
      </p:sp>
      <p:grpSp>
        <p:nvGrpSpPr>
          <p:cNvPr id="19" name="Group 19"/>
          <p:cNvGrpSpPr/>
          <p:nvPr/>
        </p:nvGrpSpPr>
        <p:grpSpPr>
          <a:xfrm>
            <a:off x="9144000" y="3867046"/>
            <a:ext cx="3627564" cy="1200745"/>
            <a:chOff x="0" y="-24680"/>
            <a:chExt cx="955408" cy="316245"/>
          </a:xfrm>
        </p:grpSpPr>
        <p:sp>
          <p:nvSpPr>
            <p:cNvPr id="20" name="Freeform 20"/>
            <p:cNvSpPr/>
            <p:nvPr/>
          </p:nvSpPr>
          <p:spPr>
            <a:xfrm>
              <a:off x="0" y="0"/>
              <a:ext cx="955408" cy="291565"/>
            </a:xfrm>
            <a:custGeom>
              <a:avLst/>
              <a:gdLst/>
              <a:ahLst/>
              <a:cxnLst/>
              <a:rect l="l" t="t" r="r" b="b"/>
              <a:pathLst>
                <a:path w="955408" h="291565">
                  <a:moveTo>
                    <a:pt x="108844" y="0"/>
                  </a:moveTo>
                  <a:lnTo>
                    <a:pt x="846564" y="0"/>
                  </a:lnTo>
                  <a:cubicBezTo>
                    <a:pt x="906677" y="0"/>
                    <a:pt x="955408" y="48731"/>
                    <a:pt x="955408" y="108844"/>
                  </a:cubicBezTo>
                  <a:lnTo>
                    <a:pt x="955408" y="182722"/>
                  </a:lnTo>
                  <a:cubicBezTo>
                    <a:pt x="955408" y="242834"/>
                    <a:pt x="906677" y="291565"/>
                    <a:pt x="846564" y="291565"/>
                  </a:cubicBezTo>
                  <a:lnTo>
                    <a:pt x="108844" y="291565"/>
                  </a:lnTo>
                  <a:cubicBezTo>
                    <a:pt x="48731" y="291565"/>
                    <a:pt x="0" y="242834"/>
                    <a:pt x="0" y="182722"/>
                  </a:cubicBezTo>
                  <a:lnTo>
                    <a:pt x="0" y="108844"/>
                  </a:lnTo>
                  <a:cubicBezTo>
                    <a:pt x="0" y="48731"/>
                    <a:pt x="48731" y="0"/>
                    <a:pt x="108844" y="0"/>
                  </a:cubicBezTo>
                  <a:close/>
                </a:path>
              </a:pathLst>
            </a:custGeom>
            <a:solidFill>
              <a:srgbClr val="FFE397"/>
            </a:solidFill>
            <a:ln w="28575" cap="rnd">
              <a:solidFill>
                <a:srgbClr val="231F20"/>
              </a:solidFill>
              <a:prstDash val="solid"/>
              <a:round/>
            </a:ln>
          </p:spPr>
        </p:sp>
        <p:sp>
          <p:nvSpPr>
            <p:cNvPr id="21" name="TextBox 21"/>
            <p:cNvSpPr txBox="1"/>
            <p:nvPr/>
          </p:nvSpPr>
          <p:spPr>
            <a:xfrm>
              <a:off x="0" y="-24680"/>
              <a:ext cx="955408" cy="316245"/>
            </a:xfrm>
            <a:prstGeom prst="rect">
              <a:avLst/>
            </a:prstGeom>
          </p:spPr>
          <p:txBody>
            <a:bodyPr lIns="50800" tIns="50800" rIns="50800" bIns="50800" rtlCol="0" anchor="ctr"/>
            <a:lstStyle/>
            <a:p>
              <a:pPr algn="ctr">
                <a:lnSpc>
                  <a:spcPts val="3919"/>
                </a:lnSpc>
              </a:pPr>
              <a:r>
                <a:rPr lang="en-US" sz="2799" dirty="0">
                  <a:solidFill>
                    <a:srgbClr val="231F20"/>
                  </a:solidFill>
                  <a:latin typeface="Kollektif"/>
                  <a:ea typeface="Kollektif"/>
                  <a:cs typeface="Kollektif"/>
                  <a:sym typeface="Kollektif"/>
                </a:rPr>
                <a:t>Active Listening</a:t>
              </a:r>
            </a:p>
          </p:txBody>
        </p:sp>
      </p:grpSp>
      <p:sp>
        <p:nvSpPr>
          <p:cNvPr id="23" name="Freeform 23"/>
          <p:cNvSpPr/>
          <p:nvPr/>
        </p:nvSpPr>
        <p:spPr>
          <a:xfrm>
            <a:off x="3477962" y="5391641"/>
            <a:ext cx="3627564" cy="1107037"/>
          </a:xfrm>
          <a:custGeom>
            <a:avLst/>
            <a:gdLst/>
            <a:ahLst/>
            <a:cxnLst/>
            <a:rect l="l" t="t" r="r" b="b"/>
            <a:pathLst>
              <a:path w="955408" h="291565">
                <a:moveTo>
                  <a:pt x="108844" y="0"/>
                </a:moveTo>
                <a:lnTo>
                  <a:pt x="846564" y="0"/>
                </a:lnTo>
                <a:cubicBezTo>
                  <a:pt x="906677" y="0"/>
                  <a:pt x="955408" y="48731"/>
                  <a:pt x="955408" y="108844"/>
                </a:cubicBezTo>
                <a:lnTo>
                  <a:pt x="955408" y="182722"/>
                </a:lnTo>
                <a:cubicBezTo>
                  <a:pt x="955408" y="242834"/>
                  <a:pt x="906677" y="291565"/>
                  <a:pt x="846564" y="291565"/>
                </a:cubicBezTo>
                <a:lnTo>
                  <a:pt x="108844" y="291565"/>
                </a:lnTo>
                <a:cubicBezTo>
                  <a:pt x="48731" y="291565"/>
                  <a:pt x="0" y="242834"/>
                  <a:pt x="0" y="182722"/>
                </a:cubicBezTo>
                <a:lnTo>
                  <a:pt x="0" y="108844"/>
                </a:lnTo>
                <a:cubicBezTo>
                  <a:pt x="0" y="48731"/>
                  <a:pt x="48731" y="0"/>
                  <a:pt x="108844" y="0"/>
                </a:cubicBezTo>
                <a:close/>
              </a:path>
            </a:pathLst>
          </a:custGeom>
          <a:solidFill>
            <a:srgbClr val="FFE397"/>
          </a:solidFill>
          <a:ln w="28575" cap="rnd">
            <a:solidFill>
              <a:srgbClr val="231F20"/>
            </a:solidFill>
            <a:prstDash val="solid"/>
            <a:round/>
          </a:ln>
        </p:spPr>
      </p:sp>
      <p:sp>
        <p:nvSpPr>
          <p:cNvPr id="24" name="TextBox 24"/>
          <p:cNvSpPr txBox="1"/>
          <p:nvPr/>
        </p:nvSpPr>
        <p:spPr>
          <a:xfrm>
            <a:off x="3477962" y="5297934"/>
            <a:ext cx="3627564" cy="1200743"/>
          </a:xfrm>
          <a:prstGeom prst="rect">
            <a:avLst/>
          </a:prstGeom>
        </p:spPr>
        <p:txBody>
          <a:bodyPr lIns="50800" tIns="50800" rIns="50800" bIns="50800" rtlCol="0" anchor="ctr"/>
          <a:lstStyle/>
          <a:p>
            <a:pPr algn="ctr">
              <a:lnSpc>
                <a:spcPts val="3919"/>
              </a:lnSpc>
            </a:pPr>
            <a:r>
              <a:rPr lang="en-US" sz="2799" dirty="0">
                <a:solidFill>
                  <a:srgbClr val="231F20"/>
                </a:solidFill>
                <a:latin typeface="Kollektif"/>
                <a:ea typeface="Kollektif"/>
                <a:cs typeface="Kollektif"/>
                <a:sym typeface="Kollektif"/>
              </a:rPr>
              <a:t>Day of the Interview</a:t>
            </a:r>
          </a:p>
        </p:txBody>
      </p:sp>
      <p:sp>
        <p:nvSpPr>
          <p:cNvPr id="26" name="Freeform 26"/>
          <p:cNvSpPr/>
          <p:nvPr/>
        </p:nvSpPr>
        <p:spPr>
          <a:xfrm>
            <a:off x="9144000" y="5350192"/>
            <a:ext cx="3627564" cy="1148486"/>
          </a:xfrm>
          <a:custGeom>
            <a:avLst/>
            <a:gdLst/>
            <a:ahLst/>
            <a:cxnLst/>
            <a:rect l="l" t="t" r="r" b="b"/>
            <a:pathLst>
              <a:path w="955408" h="302482">
                <a:moveTo>
                  <a:pt x="108844" y="0"/>
                </a:moveTo>
                <a:lnTo>
                  <a:pt x="846564" y="0"/>
                </a:lnTo>
                <a:cubicBezTo>
                  <a:pt x="906677" y="0"/>
                  <a:pt x="955408" y="48731"/>
                  <a:pt x="955408" y="108844"/>
                </a:cubicBezTo>
                <a:lnTo>
                  <a:pt x="955408" y="193638"/>
                </a:lnTo>
                <a:cubicBezTo>
                  <a:pt x="955408" y="253751"/>
                  <a:pt x="906677" y="302482"/>
                  <a:pt x="846564" y="302482"/>
                </a:cubicBezTo>
                <a:lnTo>
                  <a:pt x="108844" y="302482"/>
                </a:lnTo>
                <a:cubicBezTo>
                  <a:pt x="48731" y="302482"/>
                  <a:pt x="0" y="253751"/>
                  <a:pt x="0" y="193638"/>
                </a:cubicBezTo>
                <a:lnTo>
                  <a:pt x="0" y="108844"/>
                </a:lnTo>
                <a:cubicBezTo>
                  <a:pt x="0" y="48731"/>
                  <a:pt x="48731" y="0"/>
                  <a:pt x="108844" y="0"/>
                </a:cubicBezTo>
                <a:close/>
              </a:path>
            </a:pathLst>
          </a:custGeom>
          <a:solidFill>
            <a:srgbClr val="FFE397"/>
          </a:solidFill>
          <a:ln w="28575" cap="rnd">
            <a:solidFill>
              <a:srgbClr val="231F20"/>
            </a:solidFill>
            <a:prstDash val="solid"/>
            <a:round/>
          </a:ln>
        </p:spPr>
      </p:sp>
      <p:sp>
        <p:nvSpPr>
          <p:cNvPr id="27" name="TextBox 27"/>
          <p:cNvSpPr txBox="1"/>
          <p:nvPr/>
        </p:nvSpPr>
        <p:spPr>
          <a:xfrm>
            <a:off x="9144000" y="5297933"/>
            <a:ext cx="3627564" cy="1200745"/>
          </a:xfrm>
          <a:prstGeom prst="rect">
            <a:avLst/>
          </a:prstGeom>
        </p:spPr>
        <p:txBody>
          <a:bodyPr lIns="50800" tIns="50800" rIns="50800" bIns="50800" rtlCol="0" anchor="ctr"/>
          <a:lstStyle/>
          <a:p>
            <a:pPr algn="ctr">
              <a:lnSpc>
                <a:spcPts val="3919"/>
              </a:lnSpc>
            </a:pPr>
            <a:r>
              <a:rPr lang="en-US" sz="2799" dirty="0">
                <a:solidFill>
                  <a:srgbClr val="231F20"/>
                </a:solidFill>
                <a:latin typeface="Kollektif"/>
                <a:ea typeface="Kollektif"/>
                <a:cs typeface="Kollektif"/>
                <a:sym typeface="Kollektif"/>
              </a:rPr>
              <a:t>Share Achievements &amp; Experiences</a:t>
            </a:r>
          </a:p>
        </p:txBody>
      </p:sp>
      <p:sp>
        <p:nvSpPr>
          <p:cNvPr id="29" name="Freeform 29"/>
          <p:cNvSpPr/>
          <p:nvPr/>
        </p:nvSpPr>
        <p:spPr>
          <a:xfrm>
            <a:off x="9144000" y="6821345"/>
            <a:ext cx="3627564" cy="1107037"/>
          </a:xfrm>
          <a:custGeom>
            <a:avLst/>
            <a:gdLst/>
            <a:ahLst/>
            <a:cxnLst/>
            <a:rect l="l" t="t" r="r" b="b"/>
            <a:pathLst>
              <a:path w="955408" h="291565">
                <a:moveTo>
                  <a:pt x="108844" y="0"/>
                </a:moveTo>
                <a:lnTo>
                  <a:pt x="846564" y="0"/>
                </a:lnTo>
                <a:cubicBezTo>
                  <a:pt x="906677" y="0"/>
                  <a:pt x="955408" y="48731"/>
                  <a:pt x="955408" y="108844"/>
                </a:cubicBezTo>
                <a:lnTo>
                  <a:pt x="955408" y="182722"/>
                </a:lnTo>
                <a:cubicBezTo>
                  <a:pt x="955408" y="242834"/>
                  <a:pt x="906677" y="291565"/>
                  <a:pt x="846564" y="291565"/>
                </a:cubicBezTo>
                <a:lnTo>
                  <a:pt x="108844" y="291565"/>
                </a:lnTo>
                <a:cubicBezTo>
                  <a:pt x="48731" y="291565"/>
                  <a:pt x="0" y="242834"/>
                  <a:pt x="0" y="182722"/>
                </a:cubicBezTo>
                <a:lnTo>
                  <a:pt x="0" y="108844"/>
                </a:lnTo>
                <a:cubicBezTo>
                  <a:pt x="0" y="48731"/>
                  <a:pt x="48731" y="0"/>
                  <a:pt x="108844" y="0"/>
                </a:cubicBezTo>
                <a:close/>
              </a:path>
            </a:pathLst>
          </a:custGeom>
          <a:solidFill>
            <a:srgbClr val="FFE397"/>
          </a:solidFill>
          <a:ln w="28575" cap="rnd">
            <a:solidFill>
              <a:srgbClr val="231F20"/>
            </a:solidFill>
            <a:prstDash val="solid"/>
            <a:round/>
          </a:ln>
        </p:spPr>
      </p:sp>
      <p:sp>
        <p:nvSpPr>
          <p:cNvPr id="30" name="TextBox 30"/>
          <p:cNvSpPr txBox="1"/>
          <p:nvPr/>
        </p:nvSpPr>
        <p:spPr>
          <a:xfrm>
            <a:off x="9144000" y="6727636"/>
            <a:ext cx="3627564" cy="1200746"/>
          </a:xfrm>
          <a:prstGeom prst="rect">
            <a:avLst/>
          </a:prstGeom>
        </p:spPr>
        <p:txBody>
          <a:bodyPr lIns="50800" tIns="50800" rIns="50800" bIns="50800" rtlCol="0" anchor="ctr"/>
          <a:lstStyle/>
          <a:p>
            <a:pPr algn="ctr">
              <a:lnSpc>
                <a:spcPts val="3919"/>
              </a:lnSpc>
            </a:pPr>
            <a:r>
              <a:rPr lang="en-US" sz="2799" dirty="0">
                <a:solidFill>
                  <a:srgbClr val="231F20"/>
                </a:solidFill>
                <a:latin typeface="Kollektif"/>
                <a:ea typeface="Kollektif"/>
                <a:cs typeface="Kollektif"/>
                <a:sym typeface="Kollektif"/>
              </a:rPr>
              <a:t>Interview Worksheet</a:t>
            </a:r>
          </a:p>
        </p:txBody>
      </p:sp>
      <p:grpSp>
        <p:nvGrpSpPr>
          <p:cNvPr id="31" name="Group 31"/>
          <p:cNvGrpSpPr/>
          <p:nvPr/>
        </p:nvGrpSpPr>
        <p:grpSpPr>
          <a:xfrm>
            <a:off x="2235425" y="3943849"/>
            <a:ext cx="1118711" cy="1107037"/>
            <a:chOff x="0" y="0"/>
            <a:chExt cx="294640" cy="291565"/>
          </a:xfrm>
        </p:grpSpPr>
        <p:sp>
          <p:nvSpPr>
            <p:cNvPr id="32" name="Freeform 32"/>
            <p:cNvSpPr/>
            <p:nvPr/>
          </p:nvSpPr>
          <p:spPr>
            <a:xfrm>
              <a:off x="0" y="0"/>
              <a:ext cx="294640" cy="291565"/>
            </a:xfrm>
            <a:custGeom>
              <a:avLst/>
              <a:gdLst/>
              <a:ahLst/>
              <a:cxnLst/>
              <a:rect l="l" t="t" r="r" b="b"/>
              <a:pathLst>
                <a:path w="294640" h="291565">
                  <a:moveTo>
                    <a:pt x="145783" y="0"/>
                  </a:moveTo>
                  <a:lnTo>
                    <a:pt x="148857" y="0"/>
                  </a:lnTo>
                  <a:cubicBezTo>
                    <a:pt x="229371" y="0"/>
                    <a:pt x="294640" y="65269"/>
                    <a:pt x="294640" y="145783"/>
                  </a:cubicBezTo>
                  <a:lnTo>
                    <a:pt x="294640" y="145783"/>
                  </a:lnTo>
                  <a:cubicBezTo>
                    <a:pt x="294640" y="184447"/>
                    <a:pt x="279281" y="221527"/>
                    <a:pt x="251941" y="248867"/>
                  </a:cubicBezTo>
                  <a:cubicBezTo>
                    <a:pt x="224602" y="276206"/>
                    <a:pt x="187521" y="291565"/>
                    <a:pt x="148857" y="291565"/>
                  </a:cubicBezTo>
                  <a:lnTo>
                    <a:pt x="145783" y="291565"/>
                  </a:lnTo>
                  <a:cubicBezTo>
                    <a:pt x="107119" y="291565"/>
                    <a:pt x="70038" y="276206"/>
                    <a:pt x="42699" y="248867"/>
                  </a:cubicBezTo>
                  <a:cubicBezTo>
                    <a:pt x="15359" y="221527"/>
                    <a:pt x="0" y="184447"/>
                    <a:pt x="0" y="145783"/>
                  </a:cubicBezTo>
                  <a:lnTo>
                    <a:pt x="0" y="145783"/>
                  </a:lnTo>
                  <a:cubicBezTo>
                    <a:pt x="0" y="107119"/>
                    <a:pt x="15359" y="70038"/>
                    <a:pt x="42699" y="42699"/>
                  </a:cubicBezTo>
                  <a:cubicBezTo>
                    <a:pt x="70038" y="15359"/>
                    <a:pt x="107119" y="0"/>
                    <a:pt x="145783" y="0"/>
                  </a:cubicBezTo>
                  <a:close/>
                </a:path>
              </a:pathLst>
            </a:custGeom>
            <a:solidFill>
              <a:srgbClr val="FFE397"/>
            </a:solidFill>
            <a:ln w="28575" cap="rnd">
              <a:solidFill>
                <a:srgbClr val="231F20"/>
              </a:solidFill>
              <a:prstDash val="solid"/>
              <a:round/>
            </a:ln>
          </p:spPr>
        </p:sp>
        <p:sp>
          <p:nvSpPr>
            <p:cNvPr id="33" name="TextBox 33"/>
            <p:cNvSpPr txBox="1"/>
            <p:nvPr/>
          </p:nvSpPr>
          <p:spPr>
            <a:xfrm>
              <a:off x="0" y="0"/>
              <a:ext cx="294640" cy="291565"/>
            </a:xfrm>
            <a:prstGeom prst="rect">
              <a:avLst/>
            </a:prstGeom>
          </p:spPr>
          <p:txBody>
            <a:bodyPr lIns="50800" tIns="50800" rIns="50800" bIns="50800" rtlCol="0" anchor="ctr"/>
            <a:lstStyle/>
            <a:p>
              <a:pPr algn="ctr">
                <a:lnSpc>
                  <a:spcPts val="3919"/>
                </a:lnSpc>
              </a:pPr>
              <a:r>
                <a:rPr lang="en-US" sz="2799" dirty="0">
                  <a:solidFill>
                    <a:srgbClr val="231F20"/>
                  </a:solidFill>
                  <a:latin typeface="Kollektif"/>
                  <a:ea typeface="Kollektif"/>
                  <a:cs typeface="Kollektif"/>
                  <a:sym typeface="Kollektif"/>
                </a:rPr>
                <a:t>01</a:t>
              </a:r>
            </a:p>
          </p:txBody>
        </p:sp>
      </p:grpSp>
      <p:grpSp>
        <p:nvGrpSpPr>
          <p:cNvPr id="34" name="Group 34"/>
          <p:cNvGrpSpPr/>
          <p:nvPr/>
        </p:nvGrpSpPr>
        <p:grpSpPr>
          <a:xfrm>
            <a:off x="2235425" y="5350190"/>
            <a:ext cx="1118711" cy="1148488"/>
            <a:chOff x="0" y="-10917"/>
            <a:chExt cx="294640" cy="302482"/>
          </a:xfrm>
        </p:grpSpPr>
        <p:sp>
          <p:nvSpPr>
            <p:cNvPr id="35" name="Freeform 35"/>
            <p:cNvSpPr/>
            <p:nvPr/>
          </p:nvSpPr>
          <p:spPr>
            <a:xfrm>
              <a:off x="0" y="0"/>
              <a:ext cx="294640" cy="291565"/>
            </a:xfrm>
            <a:custGeom>
              <a:avLst/>
              <a:gdLst/>
              <a:ahLst/>
              <a:cxnLst/>
              <a:rect l="l" t="t" r="r" b="b"/>
              <a:pathLst>
                <a:path w="294640" h="291565">
                  <a:moveTo>
                    <a:pt x="145783" y="0"/>
                  </a:moveTo>
                  <a:lnTo>
                    <a:pt x="148857" y="0"/>
                  </a:lnTo>
                  <a:cubicBezTo>
                    <a:pt x="229371" y="0"/>
                    <a:pt x="294640" y="65269"/>
                    <a:pt x="294640" y="145783"/>
                  </a:cubicBezTo>
                  <a:lnTo>
                    <a:pt x="294640" y="145783"/>
                  </a:lnTo>
                  <a:cubicBezTo>
                    <a:pt x="294640" y="184447"/>
                    <a:pt x="279281" y="221527"/>
                    <a:pt x="251941" y="248867"/>
                  </a:cubicBezTo>
                  <a:cubicBezTo>
                    <a:pt x="224602" y="276206"/>
                    <a:pt x="187521" y="291565"/>
                    <a:pt x="148857" y="291565"/>
                  </a:cubicBezTo>
                  <a:lnTo>
                    <a:pt x="145783" y="291565"/>
                  </a:lnTo>
                  <a:cubicBezTo>
                    <a:pt x="107119" y="291565"/>
                    <a:pt x="70038" y="276206"/>
                    <a:pt x="42699" y="248867"/>
                  </a:cubicBezTo>
                  <a:cubicBezTo>
                    <a:pt x="15359" y="221527"/>
                    <a:pt x="0" y="184447"/>
                    <a:pt x="0" y="145783"/>
                  </a:cubicBezTo>
                  <a:lnTo>
                    <a:pt x="0" y="145783"/>
                  </a:lnTo>
                  <a:cubicBezTo>
                    <a:pt x="0" y="107119"/>
                    <a:pt x="15359" y="70038"/>
                    <a:pt x="42699" y="42699"/>
                  </a:cubicBezTo>
                  <a:cubicBezTo>
                    <a:pt x="70038" y="15359"/>
                    <a:pt x="107119" y="0"/>
                    <a:pt x="145783" y="0"/>
                  </a:cubicBezTo>
                  <a:close/>
                </a:path>
              </a:pathLst>
            </a:custGeom>
            <a:solidFill>
              <a:srgbClr val="FFE397"/>
            </a:solidFill>
            <a:ln w="28575" cap="rnd">
              <a:solidFill>
                <a:srgbClr val="231F20"/>
              </a:solidFill>
              <a:prstDash val="solid"/>
              <a:round/>
            </a:ln>
          </p:spPr>
        </p:sp>
        <p:sp>
          <p:nvSpPr>
            <p:cNvPr id="36" name="TextBox 36"/>
            <p:cNvSpPr txBox="1"/>
            <p:nvPr/>
          </p:nvSpPr>
          <p:spPr>
            <a:xfrm>
              <a:off x="0" y="-10917"/>
              <a:ext cx="294640" cy="302482"/>
            </a:xfrm>
            <a:prstGeom prst="rect">
              <a:avLst/>
            </a:prstGeom>
          </p:spPr>
          <p:txBody>
            <a:bodyPr lIns="50800" tIns="50800" rIns="50800" bIns="50800" rtlCol="0" anchor="ctr"/>
            <a:lstStyle/>
            <a:p>
              <a:pPr algn="ctr">
                <a:lnSpc>
                  <a:spcPts val="3919"/>
                </a:lnSpc>
              </a:pPr>
              <a:r>
                <a:rPr lang="en-US" sz="2799" dirty="0">
                  <a:solidFill>
                    <a:srgbClr val="231F20"/>
                  </a:solidFill>
                  <a:latin typeface="Kollektif"/>
                  <a:ea typeface="Kollektif"/>
                  <a:cs typeface="Kollektif"/>
                  <a:sym typeface="Kollektif"/>
                </a:rPr>
                <a:t>02</a:t>
              </a:r>
            </a:p>
          </p:txBody>
        </p:sp>
      </p:grpSp>
      <p:grpSp>
        <p:nvGrpSpPr>
          <p:cNvPr id="37" name="Group 37"/>
          <p:cNvGrpSpPr/>
          <p:nvPr/>
        </p:nvGrpSpPr>
        <p:grpSpPr>
          <a:xfrm>
            <a:off x="2235425" y="6779894"/>
            <a:ext cx="1118711" cy="1148488"/>
            <a:chOff x="0" y="-10917"/>
            <a:chExt cx="294640" cy="302482"/>
          </a:xfrm>
        </p:grpSpPr>
        <p:sp>
          <p:nvSpPr>
            <p:cNvPr id="38" name="Freeform 38"/>
            <p:cNvSpPr/>
            <p:nvPr/>
          </p:nvSpPr>
          <p:spPr>
            <a:xfrm>
              <a:off x="0" y="0"/>
              <a:ext cx="294640" cy="291565"/>
            </a:xfrm>
            <a:custGeom>
              <a:avLst/>
              <a:gdLst/>
              <a:ahLst/>
              <a:cxnLst/>
              <a:rect l="l" t="t" r="r" b="b"/>
              <a:pathLst>
                <a:path w="294640" h="291565">
                  <a:moveTo>
                    <a:pt x="145783" y="0"/>
                  </a:moveTo>
                  <a:lnTo>
                    <a:pt x="148857" y="0"/>
                  </a:lnTo>
                  <a:cubicBezTo>
                    <a:pt x="229371" y="0"/>
                    <a:pt x="294640" y="65269"/>
                    <a:pt x="294640" y="145783"/>
                  </a:cubicBezTo>
                  <a:lnTo>
                    <a:pt x="294640" y="145783"/>
                  </a:lnTo>
                  <a:cubicBezTo>
                    <a:pt x="294640" y="184447"/>
                    <a:pt x="279281" y="221527"/>
                    <a:pt x="251941" y="248867"/>
                  </a:cubicBezTo>
                  <a:cubicBezTo>
                    <a:pt x="224602" y="276206"/>
                    <a:pt x="187521" y="291565"/>
                    <a:pt x="148857" y="291565"/>
                  </a:cubicBezTo>
                  <a:lnTo>
                    <a:pt x="145783" y="291565"/>
                  </a:lnTo>
                  <a:cubicBezTo>
                    <a:pt x="107119" y="291565"/>
                    <a:pt x="70038" y="276206"/>
                    <a:pt x="42699" y="248867"/>
                  </a:cubicBezTo>
                  <a:cubicBezTo>
                    <a:pt x="15359" y="221527"/>
                    <a:pt x="0" y="184447"/>
                    <a:pt x="0" y="145783"/>
                  </a:cubicBezTo>
                  <a:lnTo>
                    <a:pt x="0" y="145783"/>
                  </a:lnTo>
                  <a:cubicBezTo>
                    <a:pt x="0" y="107119"/>
                    <a:pt x="15359" y="70038"/>
                    <a:pt x="42699" y="42699"/>
                  </a:cubicBezTo>
                  <a:cubicBezTo>
                    <a:pt x="70038" y="15359"/>
                    <a:pt x="107119" y="0"/>
                    <a:pt x="145783" y="0"/>
                  </a:cubicBezTo>
                  <a:close/>
                </a:path>
              </a:pathLst>
            </a:custGeom>
            <a:solidFill>
              <a:srgbClr val="FFE397"/>
            </a:solidFill>
            <a:ln w="28575" cap="rnd">
              <a:solidFill>
                <a:srgbClr val="231F20"/>
              </a:solidFill>
              <a:prstDash val="solid"/>
              <a:round/>
            </a:ln>
          </p:spPr>
        </p:sp>
        <p:sp>
          <p:nvSpPr>
            <p:cNvPr id="39" name="TextBox 39"/>
            <p:cNvSpPr txBox="1"/>
            <p:nvPr/>
          </p:nvSpPr>
          <p:spPr>
            <a:xfrm>
              <a:off x="0" y="-10917"/>
              <a:ext cx="294640" cy="302482"/>
            </a:xfrm>
            <a:prstGeom prst="rect">
              <a:avLst/>
            </a:prstGeom>
          </p:spPr>
          <p:txBody>
            <a:bodyPr lIns="50800" tIns="50800" rIns="50800" bIns="50800" rtlCol="0" anchor="ctr"/>
            <a:lstStyle/>
            <a:p>
              <a:pPr algn="ctr">
                <a:lnSpc>
                  <a:spcPts val="3919"/>
                </a:lnSpc>
              </a:pPr>
              <a:r>
                <a:rPr lang="en-US" sz="2799" dirty="0">
                  <a:solidFill>
                    <a:srgbClr val="231F20"/>
                  </a:solidFill>
                  <a:latin typeface="Kollektif"/>
                  <a:ea typeface="Kollektif"/>
                  <a:cs typeface="Kollektif"/>
                  <a:sym typeface="Kollektif"/>
                </a:rPr>
                <a:t>03</a:t>
              </a:r>
            </a:p>
          </p:txBody>
        </p:sp>
      </p:grpSp>
      <p:grpSp>
        <p:nvGrpSpPr>
          <p:cNvPr id="40" name="Group 40"/>
          <p:cNvGrpSpPr/>
          <p:nvPr/>
        </p:nvGrpSpPr>
        <p:grpSpPr>
          <a:xfrm>
            <a:off x="7659535" y="3943849"/>
            <a:ext cx="1118711" cy="1107037"/>
            <a:chOff x="0" y="0"/>
            <a:chExt cx="294640" cy="291565"/>
          </a:xfrm>
        </p:grpSpPr>
        <p:sp>
          <p:nvSpPr>
            <p:cNvPr id="41" name="Freeform 41"/>
            <p:cNvSpPr/>
            <p:nvPr/>
          </p:nvSpPr>
          <p:spPr>
            <a:xfrm>
              <a:off x="0" y="0"/>
              <a:ext cx="294640" cy="291565"/>
            </a:xfrm>
            <a:custGeom>
              <a:avLst/>
              <a:gdLst/>
              <a:ahLst/>
              <a:cxnLst/>
              <a:rect l="l" t="t" r="r" b="b"/>
              <a:pathLst>
                <a:path w="294640" h="291565">
                  <a:moveTo>
                    <a:pt x="145783" y="0"/>
                  </a:moveTo>
                  <a:lnTo>
                    <a:pt x="148857" y="0"/>
                  </a:lnTo>
                  <a:cubicBezTo>
                    <a:pt x="229371" y="0"/>
                    <a:pt x="294640" y="65269"/>
                    <a:pt x="294640" y="145783"/>
                  </a:cubicBezTo>
                  <a:lnTo>
                    <a:pt x="294640" y="145783"/>
                  </a:lnTo>
                  <a:cubicBezTo>
                    <a:pt x="294640" y="184447"/>
                    <a:pt x="279281" y="221527"/>
                    <a:pt x="251941" y="248867"/>
                  </a:cubicBezTo>
                  <a:cubicBezTo>
                    <a:pt x="224602" y="276206"/>
                    <a:pt x="187521" y="291565"/>
                    <a:pt x="148857" y="291565"/>
                  </a:cubicBezTo>
                  <a:lnTo>
                    <a:pt x="145783" y="291565"/>
                  </a:lnTo>
                  <a:cubicBezTo>
                    <a:pt x="107119" y="291565"/>
                    <a:pt x="70038" y="276206"/>
                    <a:pt x="42699" y="248867"/>
                  </a:cubicBezTo>
                  <a:cubicBezTo>
                    <a:pt x="15359" y="221527"/>
                    <a:pt x="0" y="184447"/>
                    <a:pt x="0" y="145783"/>
                  </a:cubicBezTo>
                  <a:lnTo>
                    <a:pt x="0" y="145783"/>
                  </a:lnTo>
                  <a:cubicBezTo>
                    <a:pt x="0" y="107119"/>
                    <a:pt x="15359" y="70038"/>
                    <a:pt x="42699" y="42699"/>
                  </a:cubicBezTo>
                  <a:cubicBezTo>
                    <a:pt x="70038" y="15359"/>
                    <a:pt x="107119" y="0"/>
                    <a:pt x="145783" y="0"/>
                  </a:cubicBezTo>
                  <a:close/>
                </a:path>
              </a:pathLst>
            </a:custGeom>
            <a:solidFill>
              <a:srgbClr val="FFE397"/>
            </a:solidFill>
            <a:ln w="28575" cap="rnd">
              <a:solidFill>
                <a:srgbClr val="231F20"/>
              </a:solidFill>
              <a:prstDash val="solid"/>
              <a:round/>
            </a:ln>
          </p:spPr>
        </p:sp>
        <p:sp>
          <p:nvSpPr>
            <p:cNvPr id="42" name="TextBox 42"/>
            <p:cNvSpPr txBox="1"/>
            <p:nvPr/>
          </p:nvSpPr>
          <p:spPr>
            <a:xfrm>
              <a:off x="0" y="0"/>
              <a:ext cx="294640" cy="291565"/>
            </a:xfrm>
            <a:prstGeom prst="rect">
              <a:avLst/>
            </a:prstGeom>
          </p:spPr>
          <p:txBody>
            <a:bodyPr lIns="50800" tIns="50800" rIns="50800" bIns="50800" rtlCol="0" anchor="ctr"/>
            <a:lstStyle/>
            <a:p>
              <a:pPr algn="ctr">
                <a:lnSpc>
                  <a:spcPts val="3919"/>
                </a:lnSpc>
              </a:pPr>
              <a:r>
                <a:rPr lang="en-US" sz="2799" dirty="0">
                  <a:solidFill>
                    <a:srgbClr val="231F20"/>
                  </a:solidFill>
                  <a:latin typeface="Kollektif"/>
                  <a:ea typeface="Kollektif"/>
                  <a:cs typeface="Kollektif"/>
                  <a:sym typeface="Kollektif"/>
                </a:rPr>
                <a:t>04</a:t>
              </a:r>
            </a:p>
          </p:txBody>
        </p:sp>
      </p:grpSp>
      <p:grpSp>
        <p:nvGrpSpPr>
          <p:cNvPr id="43" name="Group 43"/>
          <p:cNvGrpSpPr/>
          <p:nvPr/>
        </p:nvGrpSpPr>
        <p:grpSpPr>
          <a:xfrm>
            <a:off x="7659535" y="5391641"/>
            <a:ext cx="1118711" cy="1107037"/>
            <a:chOff x="0" y="0"/>
            <a:chExt cx="294640" cy="291565"/>
          </a:xfrm>
        </p:grpSpPr>
        <p:sp>
          <p:nvSpPr>
            <p:cNvPr id="44" name="Freeform 44"/>
            <p:cNvSpPr/>
            <p:nvPr/>
          </p:nvSpPr>
          <p:spPr>
            <a:xfrm>
              <a:off x="0" y="0"/>
              <a:ext cx="294640" cy="291565"/>
            </a:xfrm>
            <a:custGeom>
              <a:avLst/>
              <a:gdLst/>
              <a:ahLst/>
              <a:cxnLst/>
              <a:rect l="l" t="t" r="r" b="b"/>
              <a:pathLst>
                <a:path w="294640" h="291565">
                  <a:moveTo>
                    <a:pt x="145783" y="0"/>
                  </a:moveTo>
                  <a:lnTo>
                    <a:pt x="148857" y="0"/>
                  </a:lnTo>
                  <a:cubicBezTo>
                    <a:pt x="229371" y="0"/>
                    <a:pt x="294640" y="65269"/>
                    <a:pt x="294640" y="145783"/>
                  </a:cubicBezTo>
                  <a:lnTo>
                    <a:pt x="294640" y="145783"/>
                  </a:lnTo>
                  <a:cubicBezTo>
                    <a:pt x="294640" y="184447"/>
                    <a:pt x="279281" y="221527"/>
                    <a:pt x="251941" y="248867"/>
                  </a:cubicBezTo>
                  <a:cubicBezTo>
                    <a:pt x="224602" y="276206"/>
                    <a:pt x="187521" y="291565"/>
                    <a:pt x="148857" y="291565"/>
                  </a:cubicBezTo>
                  <a:lnTo>
                    <a:pt x="145783" y="291565"/>
                  </a:lnTo>
                  <a:cubicBezTo>
                    <a:pt x="107119" y="291565"/>
                    <a:pt x="70038" y="276206"/>
                    <a:pt x="42699" y="248867"/>
                  </a:cubicBezTo>
                  <a:cubicBezTo>
                    <a:pt x="15359" y="221527"/>
                    <a:pt x="0" y="184447"/>
                    <a:pt x="0" y="145783"/>
                  </a:cubicBezTo>
                  <a:lnTo>
                    <a:pt x="0" y="145783"/>
                  </a:lnTo>
                  <a:cubicBezTo>
                    <a:pt x="0" y="107119"/>
                    <a:pt x="15359" y="70038"/>
                    <a:pt x="42699" y="42699"/>
                  </a:cubicBezTo>
                  <a:cubicBezTo>
                    <a:pt x="70038" y="15359"/>
                    <a:pt x="107119" y="0"/>
                    <a:pt x="145783" y="0"/>
                  </a:cubicBezTo>
                  <a:close/>
                </a:path>
              </a:pathLst>
            </a:custGeom>
            <a:solidFill>
              <a:srgbClr val="FFE397"/>
            </a:solidFill>
            <a:ln w="28575" cap="rnd">
              <a:solidFill>
                <a:srgbClr val="231F20"/>
              </a:solidFill>
              <a:prstDash val="solid"/>
              <a:round/>
            </a:ln>
          </p:spPr>
        </p:sp>
        <p:sp>
          <p:nvSpPr>
            <p:cNvPr id="45" name="TextBox 45"/>
            <p:cNvSpPr txBox="1"/>
            <p:nvPr/>
          </p:nvSpPr>
          <p:spPr>
            <a:xfrm>
              <a:off x="0" y="2344"/>
              <a:ext cx="294640" cy="289221"/>
            </a:xfrm>
            <a:prstGeom prst="rect">
              <a:avLst/>
            </a:prstGeom>
          </p:spPr>
          <p:txBody>
            <a:bodyPr lIns="50800" tIns="50800" rIns="50800" bIns="50800" rtlCol="0" anchor="ctr"/>
            <a:lstStyle/>
            <a:p>
              <a:pPr algn="ctr">
                <a:lnSpc>
                  <a:spcPts val="3919"/>
                </a:lnSpc>
              </a:pPr>
              <a:r>
                <a:rPr lang="en-US" sz="2799" dirty="0">
                  <a:solidFill>
                    <a:srgbClr val="231F20"/>
                  </a:solidFill>
                  <a:latin typeface="Kollektif"/>
                  <a:ea typeface="Kollektif"/>
                  <a:cs typeface="Kollektif"/>
                  <a:sym typeface="Kollektif"/>
                </a:rPr>
                <a:t>05</a:t>
              </a:r>
            </a:p>
          </p:txBody>
        </p:sp>
      </p:grpSp>
      <p:grpSp>
        <p:nvGrpSpPr>
          <p:cNvPr id="46" name="Group 46"/>
          <p:cNvGrpSpPr/>
          <p:nvPr/>
        </p:nvGrpSpPr>
        <p:grpSpPr>
          <a:xfrm>
            <a:off x="7659535" y="6821345"/>
            <a:ext cx="1118711" cy="1107037"/>
            <a:chOff x="0" y="0"/>
            <a:chExt cx="294640" cy="291565"/>
          </a:xfrm>
        </p:grpSpPr>
        <p:sp>
          <p:nvSpPr>
            <p:cNvPr id="47" name="Freeform 47"/>
            <p:cNvSpPr/>
            <p:nvPr/>
          </p:nvSpPr>
          <p:spPr>
            <a:xfrm>
              <a:off x="0" y="0"/>
              <a:ext cx="294640" cy="291565"/>
            </a:xfrm>
            <a:custGeom>
              <a:avLst/>
              <a:gdLst/>
              <a:ahLst/>
              <a:cxnLst/>
              <a:rect l="l" t="t" r="r" b="b"/>
              <a:pathLst>
                <a:path w="294640" h="291565">
                  <a:moveTo>
                    <a:pt x="145783" y="0"/>
                  </a:moveTo>
                  <a:lnTo>
                    <a:pt x="148857" y="0"/>
                  </a:lnTo>
                  <a:cubicBezTo>
                    <a:pt x="229371" y="0"/>
                    <a:pt x="294640" y="65269"/>
                    <a:pt x="294640" y="145783"/>
                  </a:cubicBezTo>
                  <a:lnTo>
                    <a:pt x="294640" y="145783"/>
                  </a:lnTo>
                  <a:cubicBezTo>
                    <a:pt x="294640" y="184447"/>
                    <a:pt x="279281" y="221527"/>
                    <a:pt x="251941" y="248867"/>
                  </a:cubicBezTo>
                  <a:cubicBezTo>
                    <a:pt x="224602" y="276206"/>
                    <a:pt x="187521" y="291565"/>
                    <a:pt x="148857" y="291565"/>
                  </a:cubicBezTo>
                  <a:lnTo>
                    <a:pt x="145783" y="291565"/>
                  </a:lnTo>
                  <a:cubicBezTo>
                    <a:pt x="107119" y="291565"/>
                    <a:pt x="70038" y="276206"/>
                    <a:pt x="42699" y="248867"/>
                  </a:cubicBezTo>
                  <a:cubicBezTo>
                    <a:pt x="15359" y="221527"/>
                    <a:pt x="0" y="184447"/>
                    <a:pt x="0" y="145783"/>
                  </a:cubicBezTo>
                  <a:lnTo>
                    <a:pt x="0" y="145783"/>
                  </a:lnTo>
                  <a:cubicBezTo>
                    <a:pt x="0" y="107119"/>
                    <a:pt x="15359" y="70038"/>
                    <a:pt x="42699" y="42699"/>
                  </a:cubicBezTo>
                  <a:cubicBezTo>
                    <a:pt x="70038" y="15359"/>
                    <a:pt x="107119" y="0"/>
                    <a:pt x="145783" y="0"/>
                  </a:cubicBezTo>
                  <a:close/>
                </a:path>
              </a:pathLst>
            </a:custGeom>
            <a:solidFill>
              <a:srgbClr val="FFE397"/>
            </a:solidFill>
            <a:ln w="28575" cap="rnd">
              <a:solidFill>
                <a:srgbClr val="231F20"/>
              </a:solidFill>
              <a:prstDash val="solid"/>
              <a:round/>
            </a:ln>
          </p:spPr>
        </p:sp>
        <p:sp>
          <p:nvSpPr>
            <p:cNvPr id="48" name="TextBox 48"/>
            <p:cNvSpPr txBox="1"/>
            <p:nvPr/>
          </p:nvSpPr>
          <p:spPr>
            <a:xfrm>
              <a:off x="0" y="4764"/>
              <a:ext cx="294640" cy="286801"/>
            </a:xfrm>
            <a:prstGeom prst="rect">
              <a:avLst/>
            </a:prstGeom>
          </p:spPr>
          <p:txBody>
            <a:bodyPr lIns="50800" tIns="50800" rIns="50800" bIns="50800" rtlCol="0" anchor="ctr"/>
            <a:lstStyle/>
            <a:p>
              <a:pPr algn="ctr">
                <a:lnSpc>
                  <a:spcPts val="3919"/>
                </a:lnSpc>
              </a:pPr>
              <a:r>
                <a:rPr lang="en-US" sz="2799" dirty="0">
                  <a:solidFill>
                    <a:srgbClr val="231F20"/>
                  </a:solidFill>
                  <a:latin typeface="Kollektif"/>
                  <a:ea typeface="Kollektif"/>
                  <a:cs typeface="Kollektif"/>
                  <a:sym typeface="Kollektif"/>
                </a:rPr>
                <a:t>06</a:t>
              </a:r>
            </a:p>
          </p:txBody>
        </p:sp>
      </p:grpSp>
      <p:sp>
        <p:nvSpPr>
          <p:cNvPr id="49" name="Freeform 49"/>
          <p:cNvSpPr/>
          <p:nvPr/>
        </p:nvSpPr>
        <p:spPr>
          <a:xfrm>
            <a:off x="14694831" y="1710615"/>
            <a:ext cx="768019" cy="768019"/>
          </a:xfrm>
          <a:custGeom>
            <a:avLst/>
            <a:gdLst/>
            <a:ahLst/>
            <a:cxnLst/>
            <a:rect l="l" t="t" r="r" b="b"/>
            <a:pathLst>
              <a:path w="768019" h="768019">
                <a:moveTo>
                  <a:pt x="0" y="0"/>
                </a:moveTo>
                <a:lnTo>
                  <a:pt x="768018" y="0"/>
                </a:lnTo>
                <a:lnTo>
                  <a:pt x="768018" y="768019"/>
                </a:lnTo>
                <a:lnTo>
                  <a:pt x="0" y="76801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40844"/>
            <a:ext cx="16230600" cy="8205312"/>
            <a:chOff x="0" y="0"/>
            <a:chExt cx="21640800" cy="10940416"/>
          </a:xfrm>
        </p:grpSpPr>
        <p:sp>
          <p:nvSpPr>
            <p:cNvPr id="3" name="Freeform 3"/>
            <p:cNvSpPr/>
            <p:nvPr/>
          </p:nvSpPr>
          <p:spPr>
            <a:xfrm>
              <a:off x="0" y="25267"/>
              <a:ext cx="12195698" cy="10915150"/>
            </a:xfrm>
            <a:custGeom>
              <a:avLst/>
              <a:gdLst/>
              <a:ahLst/>
              <a:cxnLst/>
              <a:rect l="l" t="t" r="r" b="b"/>
              <a:pathLst>
                <a:path w="12195698" h="10915150">
                  <a:moveTo>
                    <a:pt x="0" y="0"/>
                  </a:moveTo>
                  <a:lnTo>
                    <a:pt x="12195698" y="0"/>
                  </a:lnTo>
                  <a:lnTo>
                    <a:pt x="12195698" y="10915149"/>
                  </a:lnTo>
                  <a:lnTo>
                    <a:pt x="0" y="10915149"/>
                  </a:lnTo>
                  <a:lnTo>
                    <a:pt x="0" y="0"/>
                  </a:lnTo>
                  <a:close/>
                </a:path>
              </a:pathLst>
            </a:custGeom>
            <a:blipFill>
              <a:blip r:embed="rId2">
                <a:alphaModFix amt="5000"/>
                <a:extLst>
                  <a:ext uri="{96DAC541-7B7A-43D3-8B79-37D633B846F1}">
                    <asvg:svgBlip xmlns:asvg="http://schemas.microsoft.com/office/drawing/2016/SVG/main" r:embed="rId3"/>
                  </a:ext>
                </a:extLst>
              </a:blip>
              <a:stretch>
                <a:fillRect/>
              </a:stretch>
            </a:blipFill>
          </p:spPr>
        </p:sp>
        <p:sp>
          <p:nvSpPr>
            <p:cNvPr id="4" name="Freeform 4"/>
            <p:cNvSpPr/>
            <p:nvPr/>
          </p:nvSpPr>
          <p:spPr>
            <a:xfrm>
              <a:off x="9445102" y="0"/>
              <a:ext cx="12195698" cy="10915150"/>
            </a:xfrm>
            <a:custGeom>
              <a:avLst/>
              <a:gdLst/>
              <a:ahLst/>
              <a:cxnLst/>
              <a:rect l="l" t="t" r="r" b="b"/>
              <a:pathLst>
                <a:path w="12195698" h="10915150">
                  <a:moveTo>
                    <a:pt x="0" y="0"/>
                  </a:moveTo>
                  <a:lnTo>
                    <a:pt x="12195698" y="0"/>
                  </a:lnTo>
                  <a:lnTo>
                    <a:pt x="12195698" y="10915150"/>
                  </a:lnTo>
                  <a:lnTo>
                    <a:pt x="0" y="10915150"/>
                  </a:lnTo>
                  <a:lnTo>
                    <a:pt x="0" y="0"/>
                  </a:lnTo>
                  <a:close/>
                </a:path>
              </a:pathLst>
            </a:custGeom>
            <a:blipFill>
              <a:blip r:embed="rId2">
                <a:alphaModFix amt="5000"/>
                <a:extLst>
                  <a:ext uri="{96DAC541-7B7A-43D3-8B79-37D633B846F1}">
                    <asvg:svgBlip xmlns:asvg="http://schemas.microsoft.com/office/drawing/2016/SVG/main" r:embed="rId3"/>
                  </a:ext>
                </a:extLst>
              </a:blip>
              <a:stretch>
                <a:fillRect/>
              </a:stretch>
            </a:blipFill>
          </p:spPr>
        </p:sp>
      </p:grpSp>
      <p:grpSp>
        <p:nvGrpSpPr>
          <p:cNvPr id="5" name="Group 5"/>
          <p:cNvGrpSpPr/>
          <p:nvPr/>
        </p:nvGrpSpPr>
        <p:grpSpPr>
          <a:xfrm>
            <a:off x="-1703508" y="6577415"/>
            <a:ext cx="21695015" cy="10239898"/>
            <a:chOff x="0" y="0"/>
            <a:chExt cx="1424432" cy="672322"/>
          </a:xfrm>
        </p:grpSpPr>
        <p:sp>
          <p:nvSpPr>
            <p:cNvPr id="6" name="Freeform 6"/>
            <p:cNvSpPr/>
            <p:nvPr/>
          </p:nvSpPr>
          <p:spPr>
            <a:xfrm>
              <a:off x="0" y="0"/>
              <a:ext cx="1424432" cy="672322"/>
            </a:xfrm>
            <a:custGeom>
              <a:avLst/>
              <a:gdLst/>
              <a:ahLst/>
              <a:cxnLst/>
              <a:rect l="l" t="t" r="r" b="b"/>
              <a:pathLst>
                <a:path w="1424432" h="672322">
                  <a:moveTo>
                    <a:pt x="712216" y="0"/>
                  </a:moveTo>
                  <a:cubicBezTo>
                    <a:pt x="318870" y="0"/>
                    <a:pt x="0" y="150504"/>
                    <a:pt x="0" y="336161"/>
                  </a:cubicBezTo>
                  <a:cubicBezTo>
                    <a:pt x="0" y="521818"/>
                    <a:pt x="318870" y="672322"/>
                    <a:pt x="712216" y="672322"/>
                  </a:cubicBezTo>
                  <a:cubicBezTo>
                    <a:pt x="1105562" y="672322"/>
                    <a:pt x="1424432" y="521818"/>
                    <a:pt x="1424432" y="336161"/>
                  </a:cubicBezTo>
                  <a:cubicBezTo>
                    <a:pt x="1424432" y="150504"/>
                    <a:pt x="1105562" y="0"/>
                    <a:pt x="712216" y="0"/>
                  </a:cubicBezTo>
                  <a:close/>
                </a:path>
              </a:pathLst>
            </a:custGeom>
            <a:solidFill>
              <a:srgbClr val="006747"/>
            </a:solidFill>
            <a:ln w="28575" cap="sq">
              <a:solidFill>
                <a:srgbClr val="231F20"/>
              </a:solidFill>
              <a:prstDash val="solid"/>
              <a:miter/>
            </a:ln>
          </p:spPr>
        </p:sp>
        <p:sp>
          <p:nvSpPr>
            <p:cNvPr id="7" name="TextBox 7"/>
            <p:cNvSpPr txBox="1"/>
            <p:nvPr/>
          </p:nvSpPr>
          <p:spPr>
            <a:xfrm>
              <a:off x="133540" y="5880"/>
              <a:ext cx="1157351" cy="603412"/>
            </a:xfrm>
            <a:prstGeom prst="rect">
              <a:avLst/>
            </a:prstGeom>
          </p:spPr>
          <p:txBody>
            <a:bodyPr lIns="50800" tIns="50800" rIns="50800" bIns="50800" rtlCol="0" anchor="ctr"/>
            <a:lstStyle/>
            <a:p>
              <a:pPr algn="ctr">
                <a:lnSpc>
                  <a:spcPts val="3489"/>
                </a:lnSpc>
              </a:pPr>
              <a:endParaRPr/>
            </a:p>
          </p:txBody>
        </p:sp>
      </p:grpSp>
      <p:grpSp>
        <p:nvGrpSpPr>
          <p:cNvPr id="8" name="Group 8"/>
          <p:cNvGrpSpPr/>
          <p:nvPr/>
        </p:nvGrpSpPr>
        <p:grpSpPr>
          <a:xfrm>
            <a:off x="4802731" y="1028700"/>
            <a:ext cx="12019005" cy="7841034"/>
            <a:chOff x="0" y="0"/>
            <a:chExt cx="3165499" cy="2065128"/>
          </a:xfrm>
        </p:grpSpPr>
        <p:sp>
          <p:nvSpPr>
            <p:cNvPr id="9" name="Freeform 9"/>
            <p:cNvSpPr/>
            <p:nvPr/>
          </p:nvSpPr>
          <p:spPr>
            <a:xfrm>
              <a:off x="0" y="0"/>
              <a:ext cx="3165499" cy="2065128"/>
            </a:xfrm>
            <a:custGeom>
              <a:avLst/>
              <a:gdLst/>
              <a:ahLst/>
              <a:cxnLst/>
              <a:rect l="l" t="t" r="r" b="b"/>
              <a:pathLst>
                <a:path w="3165499" h="2065128">
                  <a:moveTo>
                    <a:pt x="32851" y="0"/>
                  </a:moveTo>
                  <a:lnTo>
                    <a:pt x="3132648" y="0"/>
                  </a:lnTo>
                  <a:cubicBezTo>
                    <a:pt x="3141361" y="0"/>
                    <a:pt x="3149717" y="3461"/>
                    <a:pt x="3155877" y="9622"/>
                  </a:cubicBezTo>
                  <a:cubicBezTo>
                    <a:pt x="3162038" y="15783"/>
                    <a:pt x="3165499" y="24138"/>
                    <a:pt x="3165499" y="32851"/>
                  </a:cubicBezTo>
                  <a:lnTo>
                    <a:pt x="3165499" y="2032277"/>
                  </a:lnTo>
                  <a:cubicBezTo>
                    <a:pt x="3165499" y="2040990"/>
                    <a:pt x="3162038" y="2049346"/>
                    <a:pt x="3155877" y="2055506"/>
                  </a:cubicBezTo>
                  <a:cubicBezTo>
                    <a:pt x="3149717" y="2061667"/>
                    <a:pt x="3141361" y="2065128"/>
                    <a:pt x="3132648" y="2065128"/>
                  </a:cubicBezTo>
                  <a:lnTo>
                    <a:pt x="32851" y="2065128"/>
                  </a:lnTo>
                  <a:cubicBezTo>
                    <a:pt x="14708" y="2065128"/>
                    <a:pt x="0" y="2050420"/>
                    <a:pt x="0" y="2032277"/>
                  </a:cubicBezTo>
                  <a:lnTo>
                    <a:pt x="0" y="32851"/>
                  </a:lnTo>
                  <a:cubicBezTo>
                    <a:pt x="0" y="24138"/>
                    <a:pt x="3461" y="15783"/>
                    <a:pt x="9622" y="9622"/>
                  </a:cubicBezTo>
                  <a:cubicBezTo>
                    <a:pt x="15783" y="3461"/>
                    <a:pt x="24138" y="0"/>
                    <a:pt x="32851" y="0"/>
                  </a:cubicBezTo>
                  <a:close/>
                </a:path>
              </a:pathLst>
            </a:custGeom>
            <a:solidFill>
              <a:srgbClr val="FFFFFF"/>
            </a:solidFill>
            <a:ln w="28575" cap="rnd">
              <a:solidFill>
                <a:srgbClr val="231F20"/>
              </a:solidFill>
              <a:prstDash val="solid"/>
              <a:round/>
            </a:ln>
          </p:spPr>
        </p:sp>
        <p:sp>
          <p:nvSpPr>
            <p:cNvPr id="10" name="TextBox 10"/>
            <p:cNvSpPr txBox="1"/>
            <p:nvPr/>
          </p:nvSpPr>
          <p:spPr>
            <a:xfrm>
              <a:off x="0" y="-38100"/>
              <a:ext cx="3165499" cy="2103228"/>
            </a:xfrm>
            <a:prstGeom prst="rect">
              <a:avLst/>
            </a:prstGeom>
          </p:spPr>
          <p:txBody>
            <a:bodyPr lIns="50800" tIns="50800" rIns="50800" bIns="50800" rtlCol="0" anchor="ctr"/>
            <a:lstStyle/>
            <a:p>
              <a:pPr algn="ctr">
                <a:lnSpc>
                  <a:spcPts val="2659"/>
                </a:lnSpc>
                <a:spcBef>
                  <a:spcPct val="0"/>
                </a:spcBef>
              </a:pPr>
              <a:endParaRPr/>
            </a:p>
          </p:txBody>
        </p:sp>
      </p:grpSp>
      <p:sp>
        <p:nvSpPr>
          <p:cNvPr id="11" name="Freeform 11"/>
          <p:cNvSpPr/>
          <p:nvPr/>
        </p:nvSpPr>
        <p:spPr>
          <a:xfrm flipH="1">
            <a:off x="364354" y="3623320"/>
            <a:ext cx="5258290" cy="5908191"/>
          </a:xfrm>
          <a:custGeom>
            <a:avLst/>
            <a:gdLst/>
            <a:ahLst/>
            <a:cxnLst/>
            <a:rect l="l" t="t" r="r" b="b"/>
            <a:pathLst>
              <a:path w="5258290" h="5908191">
                <a:moveTo>
                  <a:pt x="5258290" y="0"/>
                </a:moveTo>
                <a:lnTo>
                  <a:pt x="0" y="0"/>
                </a:lnTo>
                <a:lnTo>
                  <a:pt x="0" y="5908191"/>
                </a:lnTo>
                <a:lnTo>
                  <a:pt x="5258290" y="5908191"/>
                </a:lnTo>
                <a:lnTo>
                  <a:pt x="525829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2" name="Group 12"/>
          <p:cNvGrpSpPr/>
          <p:nvPr/>
        </p:nvGrpSpPr>
        <p:grpSpPr>
          <a:xfrm>
            <a:off x="6661049" y="518338"/>
            <a:ext cx="8522005" cy="2227100"/>
            <a:chOff x="0" y="0"/>
            <a:chExt cx="2244479" cy="586561"/>
          </a:xfrm>
        </p:grpSpPr>
        <p:sp>
          <p:nvSpPr>
            <p:cNvPr id="13" name="Freeform 13"/>
            <p:cNvSpPr/>
            <p:nvPr/>
          </p:nvSpPr>
          <p:spPr>
            <a:xfrm>
              <a:off x="0" y="0"/>
              <a:ext cx="2244479" cy="586561"/>
            </a:xfrm>
            <a:custGeom>
              <a:avLst/>
              <a:gdLst/>
              <a:ahLst/>
              <a:cxnLst/>
              <a:rect l="l" t="t" r="r" b="b"/>
              <a:pathLst>
                <a:path w="2244479" h="586561">
                  <a:moveTo>
                    <a:pt x="46332" y="0"/>
                  </a:moveTo>
                  <a:lnTo>
                    <a:pt x="2198147" y="0"/>
                  </a:lnTo>
                  <a:cubicBezTo>
                    <a:pt x="2210435" y="0"/>
                    <a:pt x="2222219" y="4881"/>
                    <a:pt x="2230908" y="13570"/>
                  </a:cubicBezTo>
                  <a:cubicBezTo>
                    <a:pt x="2239597" y="22259"/>
                    <a:pt x="2244479" y="34044"/>
                    <a:pt x="2244479" y="46332"/>
                  </a:cubicBezTo>
                  <a:lnTo>
                    <a:pt x="2244479" y="540230"/>
                  </a:lnTo>
                  <a:cubicBezTo>
                    <a:pt x="2244479" y="552518"/>
                    <a:pt x="2239597" y="564302"/>
                    <a:pt x="2230908" y="572991"/>
                  </a:cubicBezTo>
                  <a:cubicBezTo>
                    <a:pt x="2222219" y="581680"/>
                    <a:pt x="2210435" y="586561"/>
                    <a:pt x="2198147" y="586561"/>
                  </a:cubicBezTo>
                  <a:lnTo>
                    <a:pt x="46332" y="586561"/>
                  </a:lnTo>
                  <a:cubicBezTo>
                    <a:pt x="34044" y="586561"/>
                    <a:pt x="22259" y="581680"/>
                    <a:pt x="13570" y="572991"/>
                  </a:cubicBezTo>
                  <a:cubicBezTo>
                    <a:pt x="4881" y="564302"/>
                    <a:pt x="0" y="552518"/>
                    <a:pt x="0" y="540230"/>
                  </a:cubicBezTo>
                  <a:lnTo>
                    <a:pt x="0" y="46332"/>
                  </a:lnTo>
                  <a:cubicBezTo>
                    <a:pt x="0" y="34044"/>
                    <a:pt x="4881" y="22259"/>
                    <a:pt x="13570" y="13570"/>
                  </a:cubicBezTo>
                  <a:cubicBezTo>
                    <a:pt x="22259" y="4881"/>
                    <a:pt x="34044" y="0"/>
                    <a:pt x="46332" y="0"/>
                  </a:cubicBezTo>
                  <a:close/>
                </a:path>
              </a:pathLst>
            </a:custGeom>
            <a:solidFill>
              <a:srgbClr val="FFE397"/>
            </a:solidFill>
            <a:ln w="28575" cap="rnd">
              <a:solidFill>
                <a:srgbClr val="231F20"/>
              </a:solidFill>
              <a:prstDash val="solid"/>
              <a:round/>
            </a:ln>
          </p:spPr>
        </p:sp>
        <p:sp>
          <p:nvSpPr>
            <p:cNvPr id="14" name="TextBox 14"/>
            <p:cNvSpPr txBox="1"/>
            <p:nvPr/>
          </p:nvSpPr>
          <p:spPr>
            <a:xfrm>
              <a:off x="0" y="-38100"/>
              <a:ext cx="2244479" cy="624661"/>
            </a:xfrm>
            <a:prstGeom prst="rect">
              <a:avLst/>
            </a:prstGeom>
          </p:spPr>
          <p:txBody>
            <a:bodyPr lIns="50800" tIns="50800" rIns="50800" bIns="50800" rtlCol="0" anchor="ctr"/>
            <a:lstStyle/>
            <a:p>
              <a:pPr algn="ctr">
                <a:lnSpc>
                  <a:spcPts val="2659"/>
                </a:lnSpc>
              </a:pPr>
              <a:endParaRPr/>
            </a:p>
            <a:p>
              <a:pPr algn="ctr">
                <a:lnSpc>
                  <a:spcPts val="2659"/>
                </a:lnSpc>
              </a:pPr>
              <a:endParaRPr/>
            </a:p>
            <a:p>
              <a:pPr algn="ctr">
                <a:lnSpc>
                  <a:spcPts val="2659"/>
                </a:lnSpc>
              </a:pPr>
              <a:endParaRPr/>
            </a:p>
            <a:p>
              <a:pPr algn="ctr">
                <a:lnSpc>
                  <a:spcPts val="2659"/>
                </a:lnSpc>
              </a:pPr>
              <a:endParaRPr/>
            </a:p>
            <a:p>
              <a:pPr algn="ctr">
                <a:lnSpc>
                  <a:spcPts val="2659"/>
                </a:lnSpc>
              </a:pPr>
              <a:endParaRPr/>
            </a:p>
            <a:p>
              <a:pPr algn="ctr">
                <a:lnSpc>
                  <a:spcPts val="2659"/>
                </a:lnSpc>
                <a:spcBef>
                  <a:spcPct val="0"/>
                </a:spcBef>
              </a:pPr>
              <a:endParaRPr/>
            </a:p>
          </p:txBody>
        </p:sp>
      </p:grpSp>
      <p:sp>
        <p:nvSpPr>
          <p:cNvPr id="15" name="Freeform 15"/>
          <p:cNvSpPr/>
          <p:nvPr/>
        </p:nvSpPr>
        <p:spPr>
          <a:xfrm rot="4276557">
            <a:off x="16482501" y="3275462"/>
            <a:ext cx="640370" cy="1181313"/>
          </a:xfrm>
          <a:custGeom>
            <a:avLst/>
            <a:gdLst/>
            <a:ahLst/>
            <a:cxnLst/>
            <a:rect l="l" t="t" r="r" b="b"/>
            <a:pathLst>
              <a:path w="640370" h="1181313">
                <a:moveTo>
                  <a:pt x="0" y="0"/>
                </a:moveTo>
                <a:lnTo>
                  <a:pt x="640370" y="0"/>
                </a:lnTo>
                <a:lnTo>
                  <a:pt x="640370" y="1181313"/>
                </a:lnTo>
                <a:lnTo>
                  <a:pt x="0" y="118131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6" name="Freeform 16"/>
          <p:cNvSpPr/>
          <p:nvPr/>
        </p:nvSpPr>
        <p:spPr>
          <a:xfrm>
            <a:off x="1645478" y="1631888"/>
            <a:ext cx="816410" cy="822525"/>
          </a:xfrm>
          <a:custGeom>
            <a:avLst/>
            <a:gdLst/>
            <a:ahLst/>
            <a:cxnLst/>
            <a:rect l="l" t="t" r="r" b="b"/>
            <a:pathLst>
              <a:path w="816410" h="822525">
                <a:moveTo>
                  <a:pt x="0" y="0"/>
                </a:moveTo>
                <a:lnTo>
                  <a:pt x="816410" y="0"/>
                </a:lnTo>
                <a:lnTo>
                  <a:pt x="816410" y="822525"/>
                </a:lnTo>
                <a:lnTo>
                  <a:pt x="0" y="822525"/>
                </a:lnTo>
                <a:lnTo>
                  <a:pt x="0" y="0"/>
                </a:lnTo>
                <a:close/>
              </a:path>
            </a:pathLst>
          </a:custGeom>
          <a:blipFill>
            <a:blip r:embed="rId8">
              <a:extLst>
                <a:ext uri="{96DAC541-7B7A-43D3-8B79-37D633B846F1}">
                  <asvg:svgBlip xmlns:asvg="http://schemas.microsoft.com/office/drawing/2016/SVG/main" r:embed="rId9"/>
                </a:ext>
              </a:extLst>
            </a:blip>
            <a:stretch>
              <a:fillRect l="-16131" t="-123580" r="-514491" b="-293597"/>
            </a:stretch>
          </a:blipFill>
        </p:spPr>
      </p:sp>
      <p:sp>
        <p:nvSpPr>
          <p:cNvPr id="17" name="Freeform 17"/>
          <p:cNvSpPr/>
          <p:nvPr/>
        </p:nvSpPr>
        <p:spPr>
          <a:xfrm>
            <a:off x="16491281" y="1028700"/>
            <a:ext cx="768019" cy="768019"/>
          </a:xfrm>
          <a:custGeom>
            <a:avLst/>
            <a:gdLst/>
            <a:ahLst/>
            <a:cxnLst/>
            <a:rect l="l" t="t" r="r" b="b"/>
            <a:pathLst>
              <a:path w="768019" h="768019">
                <a:moveTo>
                  <a:pt x="0" y="0"/>
                </a:moveTo>
                <a:lnTo>
                  <a:pt x="768019" y="0"/>
                </a:lnTo>
                <a:lnTo>
                  <a:pt x="768019" y="768019"/>
                </a:lnTo>
                <a:lnTo>
                  <a:pt x="0" y="76801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8" name="Freeform 18"/>
          <p:cNvSpPr/>
          <p:nvPr/>
        </p:nvSpPr>
        <p:spPr>
          <a:xfrm>
            <a:off x="1028700" y="4589981"/>
            <a:ext cx="616778" cy="616778"/>
          </a:xfrm>
          <a:custGeom>
            <a:avLst/>
            <a:gdLst/>
            <a:ahLst/>
            <a:cxnLst/>
            <a:rect l="l" t="t" r="r" b="b"/>
            <a:pathLst>
              <a:path w="616778" h="616778">
                <a:moveTo>
                  <a:pt x="0" y="0"/>
                </a:moveTo>
                <a:lnTo>
                  <a:pt x="616778" y="0"/>
                </a:lnTo>
                <a:lnTo>
                  <a:pt x="616778" y="616778"/>
                </a:lnTo>
                <a:lnTo>
                  <a:pt x="0" y="61677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0" name="Freeform 20"/>
          <p:cNvSpPr/>
          <p:nvPr/>
        </p:nvSpPr>
        <p:spPr>
          <a:xfrm>
            <a:off x="6085974" y="3035529"/>
            <a:ext cx="9452516" cy="1661180"/>
          </a:xfrm>
          <a:custGeom>
            <a:avLst/>
            <a:gdLst/>
            <a:ahLst/>
            <a:cxnLst/>
            <a:rect l="l" t="t" r="r" b="b"/>
            <a:pathLst>
              <a:path w="2489552" h="437512">
                <a:moveTo>
                  <a:pt x="81903" y="0"/>
                </a:moveTo>
                <a:lnTo>
                  <a:pt x="2407649" y="0"/>
                </a:lnTo>
                <a:cubicBezTo>
                  <a:pt x="2429371" y="0"/>
                  <a:pt x="2450204" y="8629"/>
                  <a:pt x="2465564" y="23989"/>
                </a:cubicBezTo>
                <a:cubicBezTo>
                  <a:pt x="2480923" y="39349"/>
                  <a:pt x="2489552" y="60181"/>
                  <a:pt x="2489552" y="81903"/>
                </a:cubicBezTo>
                <a:lnTo>
                  <a:pt x="2489552" y="355609"/>
                </a:lnTo>
                <a:cubicBezTo>
                  <a:pt x="2489552" y="400843"/>
                  <a:pt x="2452883" y="437512"/>
                  <a:pt x="2407649" y="437512"/>
                </a:cubicBezTo>
                <a:lnTo>
                  <a:pt x="81903" y="437512"/>
                </a:lnTo>
                <a:cubicBezTo>
                  <a:pt x="60181" y="437512"/>
                  <a:pt x="39349" y="428883"/>
                  <a:pt x="23989" y="413523"/>
                </a:cubicBezTo>
                <a:cubicBezTo>
                  <a:pt x="8629" y="398164"/>
                  <a:pt x="0" y="377331"/>
                  <a:pt x="0" y="355609"/>
                </a:cubicBezTo>
                <a:lnTo>
                  <a:pt x="0" y="81903"/>
                </a:lnTo>
                <a:cubicBezTo>
                  <a:pt x="0" y="36669"/>
                  <a:pt x="36669" y="0"/>
                  <a:pt x="81903" y="0"/>
                </a:cubicBezTo>
                <a:close/>
              </a:path>
            </a:pathLst>
          </a:custGeom>
          <a:solidFill>
            <a:srgbClr val="FFE397"/>
          </a:solidFill>
          <a:ln w="28575" cap="rnd">
            <a:solidFill>
              <a:srgbClr val="231F20"/>
            </a:solidFill>
            <a:prstDash val="solid"/>
            <a:round/>
          </a:ln>
        </p:spPr>
      </p:sp>
      <p:sp>
        <p:nvSpPr>
          <p:cNvPr id="21" name="TextBox 21"/>
          <p:cNvSpPr txBox="1"/>
          <p:nvPr/>
        </p:nvSpPr>
        <p:spPr>
          <a:xfrm>
            <a:off x="6085974" y="3035527"/>
            <a:ext cx="9452520" cy="1661181"/>
          </a:xfrm>
          <a:prstGeom prst="rect">
            <a:avLst/>
          </a:prstGeom>
        </p:spPr>
        <p:txBody>
          <a:bodyPr lIns="50800" tIns="50800" rIns="50800" bIns="50800" rtlCol="0" anchor="ctr"/>
          <a:lstStyle/>
          <a:p>
            <a:pPr algn="ctr">
              <a:lnSpc>
                <a:spcPts val="3779"/>
              </a:lnSpc>
            </a:pPr>
            <a:r>
              <a:rPr lang="en-US" sz="2700" dirty="0">
                <a:solidFill>
                  <a:srgbClr val="231F20"/>
                </a:solidFill>
                <a:latin typeface="Kollektif"/>
                <a:ea typeface="Kollektif"/>
                <a:cs typeface="Kollektif"/>
                <a:sym typeface="Kollektif"/>
              </a:rPr>
              <a:t>Show the interviewer you did your homework by knowing about the company and role you applied for.</a:t>
            </a:r>
          </a:p>
        </p:txBody>
      </p:sp>
      <p:sp>
        <p:nvSpPr>
          <p:cNvPr id="22" name="Freeform 22"/>
          <p:cNvSpPr/>
          <p:nvPr/>
        </p:nvSpPr>
        <p:spPr>
          <a:xfrm>
            <a:off x="3164579" y="2282181"/>
            <a:ext cx="1272523" cy="1166491"/>
          </a:xfrm>
          <a:custGeom>
            <a:avLst/>
            <a:gdLst/>
            <a:ahLst/>
            <a:cxnLst/>
            <a:rect l="l" t="t" r="r" b="b"/>
            <a:pathLst>
              <a:path w="1272523" h="1166491">
                <a:moveTo>
                  <a:pt x="0" y="0"/>
                </a:moveTo>
                <a:lnTo>
                  <a:pt x="1272523" y="0"/>
                </a:lnTo>
                <a:lnTo>
                  <a:pt x="1272523" y="1166491"/>
                </a:lnTo>
                <a:lnTo>
                  <a:pt x="0" y="1166491"/>
                </a:lnTo>
                <a:lnTo>
                  <a:pt x="0" y="0"/>
                </a:lnTo>
                <a:close/>
              </a:path>
            </a:pathLst>
          </a:custGeom>
          <a:blipFill>
            <a:blip r:embed="rId12">
              <a:extLst>
                <a:ext uri="{96DAC541-7B7A-43D3-8B79-37D633B846F1}">
                  <asvg:svgBlip xmlns:asvg="http://schemas.microsoft.com/office/drawing/2016/SVG/main" r:embed="rId13"/>
                </a:ext>
              </a:extLst>
            </a:blip>
            <a:stretch>
              <a:fillRect l="-195444" r="-350902" b="-380348"/>
            </a:stretch>
          </a:blipFill>
        </p:spPr>
      </p:sp>
      <p:sp>
        <p:nvSpPr>
          <p:cNvPr id="23" name="Freeform 23"/>
          <p:cNvSpPr/>
          <p:nvPr/>
        </p:nvSpPr>
        <p:spPr>
          <a:xfrm rot="6562318" flipV="1">
            <a:off x="5294778" y="8166095"/>
            <a:ext cx="655732" cy="1209652"/>
          </a:xfrm>
          <a:custGeom>
            <a:avLst/>
            <a:gdLst/>
            <a:ahLst/>
            <a:cxnLst/>
            <a:rect l="l" t="t" r="r" b="b"/>
            <a:pathLst>
              <a:path w="655732" h="1209652">
                <a:moveTo>
                  <a:pt x="0" y="1209652"/>
                </a:moveTo>
                <a:lnTo>
                  <a:pt x="655732" y="1209652"/>
                </a:lnTo>
                <a:lnTo>
                  <a:pt x="655732" y="0"/>
                </a:lnTo>
                <a:lnTo>
                  <a:pt x="0" y="0"/>
                </a:lnTo>
                <a:lnTo>
                  <a:pt x="0" y="1209652"/>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24" name="TextBox 24"/>
          <p:cNvSpPr txBox="1"/>
          <p:nvPr/>
        </p:nvSpPr>
        <p:spPr>
          <a:xfrm>
            <a:off x="6940246" y="1168338"/>
            <a:ext cx="7963611" cy="1069976"/>
          </a:xfrm>
          <a:prstGeom prst="rect">
            <a:avLst/>
          </a:prstGeom>
        </p:spPr>
        <p:txBody>
          <a:bodyPr lIns="0" tIns="0" rIns="0" bIns="0" rtlCol="0" anchor="t">
            <a:spAutoFit/>
          </a:bodyPr>
          <a:lstStyle/>
          <a:p>
            <a:pPr algn="ctr">
              <a:lnSpc>
                <a:spcPts val="8000"/>
              </a:lnSpc>
            </a:pPr>
            <a:r>
              <a:rPr lang="en-US" sz="8000">
                <a:solidFill>
                  <a:srgbClr val="231F20"/>
                </a:solidFill>
                <a:latin typeface="Londrina Solid"/>
                <a:ea typeface="Londrina Solid"/>
                <a:cs typeface="Londrina Solid"/>
                <a:sym typeface="Londrina Solid"/>
              </a:rPr>
              <a:t>DO YOUR RESEARCH</a:t>
            </a:r>
          </a:p>
        </p:txBody>
      </p:sp>
      <p:grpSp>
        <p:nvGrpSpPr>
          <p:cNvPr id="25" name="Group 25"/>
          <p:cNvGrpSpPr/>
          <p:nvPr/>
        </p:nvGrpSpPr>
        <p:grpSpPr>
          <a:xfrm>
            <a:off x="6085974" y="4806472"/>
            <a:ext cx="9452520" cy="1661180"/>
            <a:chOff x="0" y="0"/>
            <a:chExt cx="2489553" cy="437512"/>
          </a:xfrm>
        </p:grpSpPr>
        <p:sp>
          <p:nvSpPr>
            <p:cNvPr id="26" name="Freeform 26"/>
            <p:cNvSpPr/>
            <p:nvPr/>
          </p:nvSpPr>
          <p:spPr>
            <a:xfrm>
              <a:off x="0" y="0"/>
              <a:ext cx="2489552" cy="437512"/>
            </a:xfrm>
            <a:custGeom>
              <a:avLst/>
              <a:gdLst/>
              <a:ahLst/>
              <a:cxnLst/>
              <a:rect l="l" t="t" r="r" b="b"/>
              <a:pathLst>
                <a:path w="2489552" h="437512">
                  <a:moveTo>
                    <a:pt x="81903" y="0"/>
                  </a:moveTo>
                  <a:lnTo>
                    <a:pt x="2407649" y="0"/>
                  </a:lnTo>
                  <a:cubicBezTo>
                    <a:pt x="2429371" y="0"/>
                    <a:pt x="2450204" y="8629"/>
                    <a:pt x="2465564" y="23989"/>
                  </a:cubicBezTo>
                  <a:cubicBezTo>
                    <a:pt x="2480923" y="39349"/>
                    <a:pt x="2489552" y="60181"/>
                    <a:pt x="2489552" y="81903"/>
                  </a:cubicBezTo>
                  <a:lnTo>
                    <a:pt x="2489552" y="355609"/>
                  </a:lnTo>
                  <a:cubicBezTo>
                    <a:pt x="2489552" y="400843"/>
                    <a:pt x="2452883" y="437512"/>
                    <a:pt x="2407649" y="437512"/>
                  </a:cubicBezTo>
                  <a:lnTo>
                    <a:pt x="81903" y="437512"/>
                  </a:lnTo>
                  <a:cubicBezTo>
                    <a:pt x="60181" y="437512"/>
                    <a:pt x="39349" y="428883"/>
                    <a:pt x="23989" y="413523"/>
                  </a:cubicBezTo>
                  <a:cubicBezTo>
                    <a:pt x="8629" y="398164"/>
                    <a:pt x="0" y="377331"/>
                    <a:pt x="0" y="355609"/>
                  </a:cubicBezTo>
                  <a:lnTo>
                    <a:pt x="0" y="81903"/>
                  </a:lnTo>
                  <a:cubicBezTo>
                    <a:pt x="0" y="36669"/>
                    <a:pt x="36669" y="0"/>
                    <a:pt x="81903" y="0"/>
                  </a:cubicBezTo>
                  <a:close/>
                </a:path>
              </a:pathLst>
            </a:custGeom>
            <a:solidFill>
              <a:srgbClr val="FFE397"/>
            </a:solidFill>
            <a:ln w="28575" cap="rnd">
              <a:solidFill>
                <a:srgbClr val="231F20"/>
              </a:solidFill>
              <a:prstDash val="solid"/>
              <a:round/>
            </a:ln>
          </p:spPr>
        </p:sp>
        <p:sp>
          <p:nvSpPr>
            <p:cNvPr id="27" name="TextBox 27"/>
            <p:cNvSpPr txBox="1"/>
            <p:nvPr/>
          </p:nvSpPr>
          <p:spPr>
            <a:xfrm>
              <a:off x="0" y="9191"/>
              <a:ext cx="2489553" cy="428321"/>
            </a:xfrm>
            <a:prstGeom prst="rect">
              <a:avLst/>
            </a:prstGeom>
          </p:spPr>
          <p:txBody>
            <a:bodyPr lIns="50800" tIns="50800" rIns="50800" bIns="50800" rtlCol="0" anchor="ctr"/>
            <a:lstStyle/>
            <a:p>
              <a:pPr algn="ctr">
                <a:lnSpc>
                  <a:spcPts val="3779"/>
                </a:lnSpc>
              </a:pPr>
              <a:r>
                <a:rPr lang="en-US" sz="2700" dirty="0">
                  <a:solidFill>
                    <a:srgbClr val="231F20"/>
                  </a:solidFill>
                  <a:latin typeface="Kollektif"/>
                  <a:ea typeface="Kollektif"/>
                  <a:cs typeface="Kollektif"/>
                  <a:sym typeface="Kollektif"/>
                </a:rPr>
                <a:t>Review the job description and think of personal examples where you can demonstrate your experience.</a:t>
              </a:r>
            </a:p>
          </p:txBody>
        </p:sp>
      </p:grpSp>
      <p:grpSp>
        <p:nvGrpSpPr>
          <p:cNvPr id="28" name="Group 28"/>
          <p:cNvGrpSpPr/>
          <p:nvPr/>
        </p:nvGrpSpPr>
        <p:grpSpPr>
          <a:xfrm>
            <a:off x="6085974" y="6498744"/>
            <a:ext cx="9452520" cy="1762253"/>
            <a:chOff x="0" y="-21915"/>
            <a:chExt cx="2489553" cy="464133"/>
          </a:xfrm>
        </p:grpSpPr>
        <p:sp>
          <p:nvSpPr>
            <p:cNvPr id="29" name="Freeform 29"/>
            <p:cNvSpPr/>
            <p:nvPr/>
          </p:nvSpPr>
          <p:spPr>
            <a:xfrm>
              <a:off x="0" y="0"/>
              <a:ext cx="2489552" cy="442218"/>
            </a:xfrm>
            <a:custGeom>
              <a:avLst/>
              <a:gdLst/>
              <a:ahLst/>
              <a:cxnLst/>
              <a:rect l="l" t="t" r="r" b="b"/>
              <a:pathLst>
                <a:path w="2489552" h="442218">
                  <a:moveTo>
                    <a:pt x="81903" y="0"/>
                  </a:moveTo>
                  <a:lnTo>
                    <a:pt x="2407649" y="0"/>
                  </a:lnTo>
                  <a:cubicBezTo>
                    <a:pt x="2429371" y="0"/>
                    <a:pt x="2450204" y="8629"/>
                    <a:pt x="2465564" y="23989"/>
                  </a:cubicBezTo>
                  <a:cubicBezTo>
                    <a:pt x="2480923" y="39349"/>
                    <a:pt x="2489552" y="60181"/>
                    <a:pt x="2489552" y="81903"/>
                  </a:cubicBezTo>
                  <a:lnTo>
                    <a:pt x="2489552" y="360314"/>
                  </a:lnTo>
                  <a:cubicBezTo>
                    <a:pt x="2489552" y="405548"/>
                    <a:pt x="2452883" y="442218"/>
                    <a:pt x="2407649" y="442218"/>
                  </a:cubicBezTo>
                  <a:lnTo>
                    <a:pt x="81903" y="442218"/>
                  </a:lnTo>
                  <a:cubicBezTo>
                    <a:pt x="60181" y="442218"/>
                    <a:pt x="39349" y="433589"/>
                    <a:pt x="23989" y="418229"/>
                  </a:cubicBezTo>
                  <a:cubicBezTo>
                    <a:pt x="8629" y="402869"/>
                    <a:pt x="0" y="382036"/>
                    <a:pt x="0" y="360314"/>
                  </a:cubicBezTo>
                  <a:lnTo>
                    <a:pt x="0" y="81903"/>
                  </a:lnTo>
                  <a:cubicBezTo>
                    <a:pt x="0" y="36669"/>
                    <a:pt x="36669" y="0"/>
                    <a:pt x="81903" y="0"/>
                  </a:cubicBezTo>
                  <a:close/>
                </a:path>
              </a:pathLst>
            </a:custGeom>
            <a:solidFill>
              <a:srgbClr val="FFE397"/>
            </a:solidFill>
            <a:ln w="28575" cap="rnd">
              <a:solidFill>
                <a:srgbClr val="231F20"/>
              </a:solidFill>
              <a:prstDash val="solid"/>
              <a:round/>
            </a:ln>
          </p:spPr>
        </p:sp>
        <p:sp>
          <p:nvSpPr>
            <p:cNvPr id="30" name="TextBox 30"/>
            <p:cNvSpPr txBox="1"/>
            <p:nvPr/>
          </p:nvSpPr>
          <p:spPr>
            <a:xfrm>
              <a:off x="0" y="-21915"/>
              <a:ext cx="2489553" cy="464132"/>
            </a:xfrm>
            <a:prstGeom prst="rect">
              <a:avLst/>
            </a:prstGeom>
          </p:spPr>
          <p:txBody>
            <a:bodyPr lIns="50800" tIns="50800" rIns="50800" bIns="50800" rtlCol="0" anchor="ctr"/>
            <a:lstStyle/>
            <a:p>
              <a:pPr algn="ctr">
                <a:lnSpc>
                  <a:spcPts val="3779"/>
                </a:lnSpc>
              </a:pPr>
              <a:r>
                <a:rPr lang="en-US" sz="2700" dirty="0">
                  <a:solidFill>
                    <a:srgbClr val="231F20"/>
                  </a:solidFill>
                  <a:latin typeface="Kollektif"/>
                  <a:ea typeface="Kollektif"/>
                  <a:cs typeface="Kollektif"/>
                  <a:sym typeface="Kollektif"/>
                </a:rPr>
                <a:t>Prepare your own questions to ask the interviewer.</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
        <p:cNvGrpSpPr/>
        <p:nvPr/>
      </p:nvGrpSpPr>
      <p:grpSpPr>
        <a:xfrm>
          <a:off x="0" y="0"/>
          <a:ext cx="0" cy="0"/>
          <a:chOff x="0" y="0"/>
          <a:chExt cx="0" cy="0"/>
        </a:xfrm>
      </p:grpSpPr>
      <p:grpSp>
        <p:nvGrpSpPr>
          <p:cNvPr id="2" name="Group 2"/>
          <p:cNvGrpSpPr/>
          <p:nvPr/>
        </p:nvGrpSpPr>
        <p:grpSpPr>
          <a:xfrm>
            <a:off x="-1703508" y="5777018"/>
            <a:ext cx="21695015" cy="11040295"/>
            <a:chOff x="0" y="0"/>
            <a:chExt cx="1424432" cy="724874"/>
          </a:xfrm>
        </p:grpSpPr>
        <p:sp>
          <p:nvSpPr>
            <p:cNvPr id="3" name="Freeform 3"/>
            <p:cNvSpPr/>
            <p:nvPr/>
          </p:nvSpPr>
          <p:spPr>
            <a:xfrm>
              <a:off x="0" y="0"/>
              <a:ext cx="1424432" cy="724874"/>
            </a:xfrm>
            <a:custGeom>
              <a:avLst/>
              <a:gdLst/>
              <a:ahLst/>
              <a:cxnLst/>
              <a:rect l="l" t="t" r="r" b="b"/>
              <a:pathLst>
                <a:path w="1424432" h="724874">
                  <a:moveTo>
                    <a:pt x="712216" y="0"/>
                  </a:moveTo>
                  <a:cubicBezTo>
                    <a:pt x="318870" y="0"/>
                    <a:pt x="0" y="162269"/>
                    <a:pt x="0" y="362437"/>
                  </a:cubicBezTo>
                  <a:cubicBezTo>
                    <a:pt x="0" y="562605"/>
                    <a:pt x="318870" y="724874"/>
                    <a:pt x="712216" y="724874"/>
                  </a:cubicBezTo>
                  <a:cubicBezTo>
                    <a:pt x="1105562" y="724874"/>
                    <a:pt x="1424432" y="562605"/>
                    <a:pt x="1424432" y="362437"/>
                  </a:cubicBezTo>
                  <a:cubicBezTo>
                    <a:pt x="1424432" y="162269"/>
                    <a:pt x="1105562" y="0"/>
                    <a:pt x="712216" y="0"/>
                  </a:cubicBezTo>
                  <a:close/>
                </a:path>
              </a:pathLst>
            </a:custGeom>
            <a:solidFill>
              <a:srgbClr val="006747"/>
            </a:solidFill>
            <a:ln w="28575" cap="sq">
              <a:solidFill>
                <a:srgbClr val="231F20"/>
              </a:solidFill>
              <a:prstDash val="solid"/>
              <a:miter/>
            </a:ln>
          </p:spPr>
        </p:sp>
        <p:sp>
          <p:nvSpPr>
            <p:cNvPr id="4" name="TextBox 4"/>
            <p:cNvSpPr txBox="1"/>
            <p:nvPr/>
          </p:nvSpPr>
          <p:spPr>
            <a:xfrm>
              <a:off x="133540" y="10807"/>
              <a:ext cx="1157351" cy="646110"/>
            </a:xfrm>
            <a:prstGeom prst="rect">
              <a:avLst/>
            </a:prstGeom>
          </p:spPr>
          <p:txBody>
            <a:bodyPr lIns="50800" tIns="50800" rIns="50800" bIns="50800" rtlCol="0" anchor="ctr"/>
            <a:lstStyle/>
            <a:p>
              <a:pPr algn="ctr">
                <a:lnSpc>
                  <a:spcPts val="3489"/>
                </a:lnSpc>
              </a:pPr>
              <a:endParaRPr/>
            </a:p>
          </p:txBody>
        </p:sp>
      </p:grpSp>
      <p:grpSp>
        <p:nvGrpSpPr>
          <p:cNvPr id="5" name="Group 5"/>
          <p:cNvGrpSpPr/>
          <p:nvPr/>
        </p:nvGrpSpPr>
        <p:grpSpPr>
          <a:xfrm>
            <a:off x="2695453" y="1959409"/>
            <a:ext cx="12897094" cy="7298891"/>
            <a:chOff x="0" y="0"/>
            <a:chExt cx="3396765" cy="1922342"/>
          </a:xfrm>
        </p:grpSpPr>
        <p:sp>
          <p:nvSpPr>
            <p:cNvPr id="6" name="Freeform 6"/>
            <p:cNvSpPr/>
            <p:nvPr/>
          </p:nvSpPr>
          <p:spPr>
            <a:xfrm>
              <a:off x="0" y="0"/>
              <a:ext cx="3396766" cy="1922342"/>
            </a:xfrm>
            <a:custGeom>
              <a:avLst/>
              <a:gdLst/>
              <a:ahLst/>
              <a:cxnLst/>
              <a:rect l="l" t="t" r="r" b="b"/>
              <a:pathLst>
                <a:path w="3396766" h="1922342">
                  <a:moveTo>
                    <a:pt x="30614" y="0"/>
                  </a:moveTo>
                  <a:lnTo>
                    <a:pt x="3366151" y="0"/>
                  </a:lnTo>
                  <a:cubicBezTo>
                    <a:pt x="3374270" y="0"/>
                    <a:pt x="3382058" y="3225"/>
                    <a:pt x="3387799" y="8967"/>
                  </a:cubicBezTo>
                  <a:cubicBezTo>
                    <a:pt x="3393540" y="14708"/>
                    <a:pt x="3396766" y="22495"/>
                    <a:pt x="3396766" y="30614"/>
                  </a:cubicBezTo>
                  <a:lnTo>
                    <a:pt x="3396766" y="1891727"/>
                  </a:lnTo>
                  <a:cubicBezTo>
                    <a:pt x="3396766" y="1899847"/>
                    <a:pt x="3393540" y="1907634"/>
                    <a:pt x="3387799" y="1913375"/>
                  </a:cubicBezTo>
                  <a:cubicBezTo>
                    <a:pt x="3382058" y="1919116"/>
                    <a:pt x="3374270" y="1922342"/>
                    <a:pt x="3366151" y="1922342"/>
                  </a:cubicBezTo>
                  <a:lnTo>
                    <a:pt x="30614" y="1922342"/>
                  </a:lnTo>
                  <a:cubicBezTo>
                    <a:pt x="13707" y="1922342"/>
                    <a:pt x="0" y="1908635"/>
                    <a:pt x="0" y="1891727"/>
                  </a:cubicBezTo>
                  <a:lnTo>
                    <a:pt x="0" y="30614"/>
                  </a:lnTo>
                  <a:cubicBezTo>
                    <a:pt x="0" y="13707"/>
                    <a:pt x="13707" y="0"/>
                    <a:pt x="30614" y="0"/>
                  </a:cubicBezTo>
                  <a:close/>
                </a:path>
              </a:pathLst>
            </a:custGeom>
            <a:solidFill>
              <a:srgbClr val="FFFFFF"/>
            </a:solidFill>
            <a:ln w="28575" cap="rnd">
              <a:solidFill>
                <a:srgbClr val="231F20"/>
              </a:solidFill>
              <a:prstDash val="solid"/>
              <a:round/>
            </a:ln>
          </p:spPr>
        </p:sp>
        <p:sp>
          <p:nvSpPr>
            <p:cNvPr id="7" name="TextBox 7"/>
            <p:cNvSpPr txBox="1"/>
            <p:nvPr/>
          </p:nvSpPr>
          <p:spPr>
            <a:xfrm>
              <a:off x="0" y="-38100"/>
              <a:ext cx="3396765" cy="1960442"/>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rot="707461">
            <a:off x="14875696" y="5332135"/>
            <a:ext cx="2092460" cy="3065644"/>
          </a:xfrm>
          <a:custGeom>
            <a:avLst/>
            <a:gdLst/>
            <a:ahLst/>
            <a:cxnLst/>
            <a:rect l="l" t="t" r="r" b="b"/>
            <a:pathLst>
              <a:path w="2092460" h="3065644">
                <a:moveTo>
                  <a:pt x="0" y="0"/>
                </a:moveTo>
                <a:lnTo>
                  <a:pt x="2092459" y="0"/>
                </a:lnTo>
                <a:lnTo>
                  <a:pt x="2092459" y="3065644"/>
                </a:lnTo>
                <a:lnTo>
                  <a:pt x="0" y="3065644"/>
                </a:lnTo>
                <a:lnTo>
                  <a:pt x="0" y="0"/>
                </a:lnTo>
                <a:close/>
              </a:path>
            </a:pathLst>
          </a:custGeom>
          <a:blipFill>
            <a:blip r:embed="rId2">
              <a:extLst>
                <a:ext uri="{96DAC541-7B7A-43D3-8B79-37D633B846F1}">
                  <asvg:svgBlip xmlns:asvg="http://schemas.microsoft.com/office/drawing/2016/SVG/main" r:embed="rId3"/>
                </a:ext>
              </a:extLst>
            </a:blip>
            <a:stretch>
              <a:fillRect l="-507910" t="-102500" b="-178197"/>
            </a:stretch>
          </a:blipFill>
        </p:spPr>
      </p:sp>
      <p:sp>
        <p:nvSpPr>
          <p:cNvPr id="9" name="Freeform 9"/>
          <p:cNvSpPr/>
          <p:nvPr/>
        </p:nvSpPr>
        <p:spPr>
          <a:xfrm rot="4263341">
            <a:off x="16694020" y="3068126"/>
            <a:ext cx="742193" cy="1369149"/>
          </a:xfrm>
          <a:custGeom>
            <a:avLst/>
            <a:gdLst/>
            <a:ahLst/>
            <a:cxnLst/>
            <a:rect l="l" t="t" r="r" b="b"/>
            <a:pathLst>
              <a:path w="742193" h="1369149">
                <a:moveTo>
                  <a:pt x="0" y="0"/>
                </a:moveTo>
                <a:lnTo>
                  <a:pt x="742193" y="0"/>
                </a:lnTo>
                <a:lnTo>
                  <a:pt x="742193" y="1369150"/>
                </a:lnTo>
                <a:lnTo>
                  <a:pt x="0" y="13691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0" name="Group 10"/>
          <p:cNvGrpSpPr/>
          <p:nvPr/>
        </p:nvGrpSpPr>
        <p:grpSpPr>
          <a:xfrm>
            <a:off x="4231432" y="1028700"/>
            <a:ext cx="9825136" cy="2051529"/>
            <a:chOff x="0" y="0"/>
            <a:chExt cx="2587690" cy="540320"/>
          </a:xfrm>
        </p:grpSpPr>
        <p:sp>
          <p:nvSpPr>
            <p:cNvPr id="11" name="Freeform 11"/>
            <p:cNvSpPr/>
            <p:nvPr/>
          </p:nvSpPr>
          <p:spPr>
            <a:xfrm>
              <a:off x="0" y="0"/>
              <a:ext cx="2587690" cy="540320"/>
            </a:xfrm>
            <a:custGeom>
              <a:avLst/>
              <a:gdLst/>
              <a:ahLst/>
              <a:cxnLst/>
              <a:rect l="l" t="t" r="r" b="b"/>
              <a:pathLst>
                <a:path w="2587690" h="540320">
                  <a:moveTo>
                    <a:pt x="40187" y="0"/>
                  </a:moveTo>
                  <a:lnTo>
                    <a:pt x="2547504" y="0"/>
                  </a:lnTo>
                  <a:cubicBezTo>
                    <a:pt x="2558162" y="0"/>
                    <a:pt x="2568383" y="4234"/>
                    <a:pt x="2575920" y="11770"/>
                  </a:cubicBezTo>
                  <a:cubicBezTo>
                    <a:pt x="2583456" y="19307"/>
                    <a:pt x="2587690" y="29528"/>
                    <a:pt x="2587690" y="40187"/>
                  </a:cubicBezTo>
                  <a:lnTo>
                    <a:pt x="2587690" y="500134"/>
                  </a:lnTo>
                  <a:cubicBezTo>
                    <a:pt x="2587690" y="510792"/>
                    <a:pt x="2583456" y="521014"/>
                    <a:pt x="2575920" y="528550"/>
                  </a:cubicBezTo>
                  <a:cubicBezTo>
                    <a:pt x="2568383" y="536086"/>
                    <a:pt x="2558162" y="540320"/>
                    <a:pt x="2547504" y="540320"/>
                  </a:cubicBezTo>
                  <a:lnTo>
                    <a:pt x="40187" y="540320"/>
                  </a:lnTo>
                  <a:cubicBezTo>
                    <a:pt x="29528" y="540320"/>
                    <a:pt x="19307" y="536086"/>
                    <a:pt x="11770" y="528550"/>
                  </a:cubicBezTo>
                  <a:cubicBezTo>
                    <a:pt x="4234" y="521014"/>
                    <a:pt x="0" y="510792"/>
                    <a:pt x="0" y="500134"/>
                  </a:cubicBezTo>
                  <a:lnTo>
                    <a:pt x="0" y="40187"/>
                  </a:lnTo>
                  <a:cubicBezTo>
                    <a:pt x="0" y="29528"/>
                    <a:pt x="4234" y="19307"/>
                    <a:pt x="11770" y="11770"/>
                  </a:cubicBezTo>
                  <a:cubicBezTo>
                    <a:pt x="19307" y="4234"/>
                    <a:pt x="29528" y="0"/>
                    <a:pt x="40187" y="0"/>
                  </a:cubicBezTo>
                  <a:close/>
                </a:path>
              </a:pathLst>
            </a:custGeom>
            <a:solidFill>
              <a:srgbClr val="FFE397"/>
            </a:solidFill>
            <a:ln w="28575" cap="rnd">
              <a:solidFill>
                <a:srgbClr val="231F20"/>
              </a:solidFill>
              <a:prstDash val="solid"/>
              <a:round/>
            </a:ln>
          </p:spPr>
        </p:sp>
        <p:sp>
          <p:nvSpPr>
            <p:cNvPr id="12" name="TextBox 12"/>
            <p:cNvSpPr txBox="1"/>
            <p:nvPr/>
          </p:nvSpPr>
          <p:spPr>
            <a:xfrm>
              <a:off x="0" y="-38100"/>
              <a:ext cx="2587690" cy="578420"/>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a:off x="4195719" y="3706558"/>
            <a:ext cx="4828555" cy="2153844"/>
            <a:chOff x="0" y="-21689"/>
            <a:chExt cx="1271718" cy="567268"/>
          </a:xfrm>
        </p:grpSpPr>
        <p:sp>
          <p:nvSpPr>
            <p:cNvPr id="14" name="Freeform 14"/>
            <p:cNvSpPr/>
            <p:nvPr/>
          </p:nvSpPr>
          <p:spPr>
            <a:xfrm>
              <a:off x="0" y="0"/>
              <a:ext cx="1271718" cy="545579"/>
            </a:xfrm>
            <a:custGeom>
              <a:avLst/>
              <a:gdLst/>
              <a:ahLst/>
              <a:cxnLst/>
              <a:rect l="l" t="t" r="r" b="b"/>
              <a:pathLst>
                <a:path w="1271718" h="545579">
                  <a:moveTo>
                    <a:pt x="48101" y="0"/>
                  </a:moveTo>
                  <a:lnTo>
                    <a:pt x="1223617" y="0"/>
                  </a:lnTo>
                  <a:cubicBezTo>
                    <a:pt x="1250183" y="0"/>
                    <a:pt x="1271718" y="21535"/>
                    <a:pt x="1271718" y="48101"/>
                  </a:cubicBezTo>
                  <a:lnTo>
                    <a:pt x="1271718" y="497478"/>
                  </a:lnTo>
                  <a:cubicBezTo>
                    <a:pt x="1271718" y="510235"/>
                    <a:pt x="1266650" y="522470"/>
                    <a:pt x="1257630" y="531490"/>
                  </a:cubicBezTo>
                  <a:cubicBezTo>
                    <a:pt x="1248609" y="540511"/>
                    <a:pt x="1236374" y="545579"/>
                    <a:pt x="1223617" y="545579"/>
                  </a:cubicBezTo>
                  <a:lnTo>
                    <a:pt x="48101" y="545579"/>
                  </a:lnTo>
                  <a:cubicBezTo>
                    <a:pt x="21535" y="545579"/>
                    <a:pt x="0" y="524043"/>
                    <a:pt x="0" y="497478"/>
                  </a:cubicBezTo>
                  <a:lnTo>
                    <a:pt x="0" y="48101"/>
                  </a:lnTo>
                  <a:cubicBezTo>
                    <a:pt x="0" y="35344"/>
                    <a:pt x="5068" y="23109"/>
                    <a:pt x="14088" y="14088"/>
                  </a:cubicBezTo>
                  <a:cubicBezTo>
                    <a:pt x="23109" y="5068"/>
                    <a:pt x="35344" y="0"/>
                    <a:pt x="48101" y="0"/>
                  </a:cubicBezTo>
                  <a:close/>
                </a:path>
              </a:pathLst>
            </a:custGeom>
            <a:solidFill>
              <a:srgbClr val="FFE397"/>
            </a:solidFill>
            <a:ln w="28575" cap="rnd">
              <a:solidFill>
                <a:srgbClr val="231F20"/>
              </a:solidFill>
              <a:prstDash val="solid"/>
              <a:round/>
            </a:ln>
          </p:spPr>
        </p:sp>
        <p:sp>
          <p:nvSpPr>
            <p:cNvPr id="15" name="TextBox 15"/>
            <p:cNvSpPr txBox="1"/>
            <p:nvPr/>
          </p:nvSpPr>
          <p:spPr>
            <a:xfrm>
              <a:off x="0" y="-21689"/>
              <a:ext cx="1271718" cy="567268"/>
            </a:xfrm>
            <a:prstGeom prst="rect">
              <a:avLst/>
            </a:prstGeom>
          </p:spPr>
          <p:txBody>
            <a:bodyPr lIns="50800" tIns="50800" rIns="50800" bIns="50800" rtlCol="0" anchor="ctr"/>
            <a:lstStyle/>
            <a:p>
              <a:pPr algn="ctr">
                <a:lnSpc>
                  <a:spcPts val="3919"/>
                </a:lnSpc>
              </a:pPr>
              <a:r>
                <a:rPr lang="en-US" sz="2799" dirty="0">
                  <a:solidFill>
                    <a:srgbClr val="231F20"/>
                  </a:solidFill>
                  <a:latin typeface="Kollektif"/>
                  <a:ea typeface="Kollektif"/>
                  <a:cs typeface="Kollektif"/>
                  <a:sym typeface="Kollektif"/>
                </a:rPr>
                <a:t>Get a good night’s sleep. </a:t>
              </a:r>
            </a:p>
          </p:txBody>
        </p:sp>
      </p:grpSp>
      <p:grpSp>
        <p:nvGrpSpPr>
          <p:cNvPr id="16" name="Group 16"/>
          <p:cNvGrpSpPr/>
          <p:nvPr/>
        </p:nvGrpSpPr>
        <p:grpSpPr>
          <a:xfrm>
            <a:off x="9263726" y="3788908"/>
            <a:ext cx="4828555" cy="2071494"/>
            <a:chOff x="0" y="0"/>
            <a:chExt cx="1271718" cy="545579"/>
          </a:xfrm>
        </p:grpSpPr>
        <p:sp>
          <p:nvSpPr>
            <p:cNvPr id="17" name="Freeform 17"/>
            <p:cNvSpPr/>
            <p:nvPr/>
          </p:nvSpPr>
          <p:spPr>
            <a:xfrm>
              <a:off x="0" y="0"/>
              <a:ext cx="1271718" cy="545579"/>
            </a:xfrm>
            <a:custGeom>
              <a:avLst/>
              <a:gdLst/>
              <a:ahLst/>
              <a:cxnLst/>
              <a:rect l="l" t="t" r="r" b="b"/>
              <a:pathLst>
                <a:path w="1271718" h="545579">
                  <a:moveTo>
                    <a:pt x="48101" y="0"/>
                  </a:moveTo>
                  <a:lnTo>
                    <a:pt x="1223617" y="0"/>
                  </a:lnTo>
                  <a:cubicBezTo>
                    <a:pt x="1250183" y="0"/>
                    <a:pt x="1271718" y="21535"/>
                    <a:pt x="1271718" y="48101"/>
                  </a:cubicBezTo>
                  <a:lnTo>
                    <a:pt x="1271718" y="497478"/>
                  </a:lnTo>
                  <a:cubicBezTo>
                    <a:pt x="1271718" y="510235"/>
                    <a:pt x="1266650" y="522470"/>
                    <a:pt x="1257630" y="531490"/>
                  </a:cubicBezTo>
                  <a:cubicBezTo>
                    <a:pt x="1248609" y="540511"/>
                    <a:pt x="1236374" y="545579"/>
                    <a:pt x="1223617" y="545579"/>
                  </a:cubicBezTo>
                  <a:lnTo>
                    <a:pt x="48101" y="545579"/>
                  </a:lnTo>
                  <a:cubicBezTo>
                    <a:pt x="21535" y="545579"/>
                    <a:pt x="0" y="524043"/>
                    <a:pt x="0" y="497478"/>
                  </a:cubicBezTo>
                  <a:lnTo>
                    <a:pt x="0" y="48101"/>
                  </a:lnTo>
                  <a:cubicBezTo>
                    <a:pt x="0" y="35344"/>
                    <a:pt x="5068" y="23109"/>
                    <a:pt x="14088" y="14088"/>
                  </a:cubicBezTo>
                  <a:cubicBezTo>
                    <a:pt x="23109" y="5068"/>
                    <a:pt x="35344" y="0"/>
                    <a:pt x="48101" y="0"/>
                  </a:cubicBezTo>
                  <a:close/>
                </a:path>
              </a:pathLst>
            </a:custGeom>
            <a:solidFill>
              <a:srgbClr val="FFE397"/>
            </a:solidFill>
            <a:ln w="28575" cap="rnd">
              <a:solidFill>
                <a:srgbClr val="231F20"/>
              </a:solidFill>
              <a:prstDash val="solid"/>
              <a:round/>
            </a:ln>
          </p:spPr>
        </p:sp>
        <p:sp>
          <p:nvSpPr>
            <p:cNvPr id="18" name="TextBox 18"/>
            <p:cNvSpPr txBox="1"/>
            <p:nvPr/>
          </p:nvSpPr>
          <p:spPr>
            <a:xfrm>
              <a:off x="0" y="0"/>
              <a:ext cx="1271718" cy="545579"/>
            </a:xfrm>
            <a:prstGeom prst="rect">
              <a:avLst/>
            </a:prstGeom>
          </p:spPr>
          <p:txBody>
            <a:bodyPr lIns="50800" tIns="50800" rIns="50800" bIns="50800" rtlCol="0" anchor="ctr"/>
            <a:lstStyle/>
            <a:p>
              <a:pPr algn="ctr">
                <a:lnSpc>
                  <a:spcPts val="3919"/>
                </a:lnSpc>
              </a:pPr>
              <a:r>
                <a:rPr lang="en-US" sz="2799" dirty="0">
                  <a:solidFill>
                    <a:srgbClr val="231F20"/>
                  </a:solidFill>
                  <a:latin typeface="Kollektif"/>
                  <a:ea typeface="Kollektif"/>
                  <a:cs typeface="Kollektif"/>
                  <a:sym typeface="Kollektif"/>
                </a:rPr>
                <a:t>Dress accordingly.</a:t>
              </a:r>
            </a:p>
          </p:txBody>
        </p:sp>
      </p:grpSp>
      <p:grpSp>
        <p:nvGrpSpPr>
          <p:cNvPr id="19" name="Group 19"/>
          <p:cNvGrpSpPr/>
          <p:nvPr/>
        </p:nvGrpSpPr>
        <p:grpSpPr>
          <a:xfrm>
            <a:off x="4195719" y="6005064"/>
            <a:ext cx="4828555" cy="2183160"/>
            <a:chOff x="0" y="-29410"/>
            <a:chExt cx="1271718" cy="574989"/>
          </a:xfrm>
        </p:grpSpPr>
        <p:sp>
          <p:nvSpPr>
            <p:cNvPr id="20" name="Freeform 20"/>
            <p:cNvSpPr/>
            <p:nvPr/>
          </p:nvSpPr>
          <p:spPr>
            <a:xfrm>
              <a:off x="0" y="0"/>
              <a:ext cx="1271718" cy="545579"/>
            </a:xfrm>
            <a:custGeom>
              <a:avLst/>
              <a:gdLst/>
              <a:ahLst/>
              <a:cxnLst/>
              <a:rect l="l" t="t" r="r" b="b"/>
              <a:pathLst>
                <a:path w="1271718" h="545579">
                  <a:moveTo>
                    <a:pt x="48101" y="0"/>
                  </a:moveTo>
                  <a:lnTo>
                    <a:pt x="1223617" y="0"/>
                  </a:lnTo>
                  <a:cubicBezTo>
                    <a:pt x="1250183" y="0"/>
                    <a:pt x="1271718" y="21535"/>
                    <a:pt x="1271718" y="48101"/>
                  </a:cubicBezTo>
                  <a:lnTo>
                    <a:pt x="1271718" y="497478"/>
                  </a:lnTo>
                  <a:cubicBezTo>
                    <a:pt x="1271718" y="510235"/>
                    <a:pt x="1266650" y="522470"/>
                    <a:pt x="1257630" y="531490"/>
                  </a:cubicBezTo>
                  <a:cubicBezTo>
                    <a:pt x="1248609" y="540511"/>
                    <a:pt x="1236374" y="545579"/>
                    <a:pt x="1223617" y="545579"/>
                  </a:cubicBezTo>
                  <a:lnTo>
                    <a:pt x="48101" y="545579"/>
                  </a:lnTo>
                  <a:cubicBezTo>
                    <a:pt x="21535" y="545579"/>
                    <a:pt x="0" y="524043"/>
                    <a:pt x="0" y="497478"/>
                  </a:cubicBezTo>
                  <a:lnTo>
                    <a:pt x="0" y="48101"/>
                  </a:lnTo>
                  <a:cubicBezTo>
                    <a:pt x="0" y="35344"/>
                    <a:pt x="5068" y="23109"/>
                    <a:pt x="14088" y="14088"/>
                  </a:cubicBezTo>
                  <a:cubicBezTo>
                    <a:pt x="23109" y="5068"/>
                    <a:pt x="35344" y="0"/>
                    <a:pt x="48101" y="0"/>
                  </a:cubicBezTo>
                  <a:close/>
                </a:path>
              </a:pathLst>
            </a:custGeom>
            <a:solidFill>
              <a:srgbClr val="FFE397"/>
            </a:solidFill>
            <a:ln w="28575" cap="rnd">
              <a:solidFill>
                <a:srgbClr val="231F20"/>
              </a:solidFill>
              <a:prstDash val="solid"/>
              <a:round/>
            </a:ln>
          </p:spPr>
        </p:sp>
        <p:sp>
          <p:nvSpPr>
            <p:cNvPr id="21" name="TextBox 21"/>
            <p:cNvSpPr txBox="1"/>
            <p:nvPr/>
          </p:nvSpPr>
          <p:spPr>
            <a:xfrm>
              <a:off x="0" y="-29410"/>
              <a:ext cx="1271718" cy="574989"/>
            </a:xfrm>
            <a:prstGeom prst="rect">
              <a:avLst/>
            </a:prstGeom>
          </p:spPr>
          <p:txBody>
            <a:bodyPr lIns="50800" tIns="50800" rIns="50800" bIns="50800" rtlCol="0" anchor="ctr"/>
            <a:lstStyle/>
            <a:p>
              <a:pPr algn="ctr">
                <a:lnSpc>
                  <a:spcPts val="3919"/>
                </a:lnSpc>
              </a:pPr>
              <a:r>
                <a:rPr lang="en-US" sz="2799" dirty="0">
                  <a:solidFill>
                    <a:srgbClr val="231F20"/>
                  </a:solidFill>
                  <a:latin typeface="Kollektif"/>
                  <a:ea typeface="Kollektif"/>
                  <a:cs typeface="Kollektif"/>
                  <a:sym typeface="Kollektif"/>
                </a:rPr>
                <a:t>Plan your route </a:t>
              </a:r>
            </a:p>
            <a:p>
              <a:pPr algn="ctr">
                <a:lnSpc>
                  <a:spcPts val="3919"/>
                </a:lnSpc>
              </a:pPr>
              <a:r>
                <a:rPr lang="en-US" sz="2799" dirty="0">
                  <a:solidFill>
                    <a:srgbClr val="231F20"/>
                  </a:solidFill>
                  <a:latin typeface="Kollektif"/>
                  <a:ea typeface="Kollektif"/>
                  <a:cs typeface="Kollektif"/>
                  <a:sym typeface="Kollektif"/>
                </a:rPr>
                <a:t>and arrive early. </a:t>
              </a:r>
            </a:p>
          </p:txBody>
        </p:sp>
      </p:grpSp>
      <p:grpSp>
        <p:nvGrpSpPr>
          <p:cNvPr id="22" name="Group 22"/>
          <p:cNvGrpSpPr/>
          <p:nvPr/>
        </p:nvGrpSpPr>
        <p:grpSpPr>
          <a:xfrm>
            <a:off x="9263726" y="6116730"/>
            <a:ext cx="4828555" cy="2071494"/>
            <a:chOff x="0" y="0"/>
            <a:chExt cx="1271718" cy="545579"/>
          </a:xfrm>
        </p:grpSpPr>
        <p:sp>
          <p:nvSpPr>
            <p:cNvPr id="23" name="Freeform 23"/>
            <p:cNvSpPr/>
            <p:nvPr/>
          </p:nvSpPr>
          <p:spPr>
            <a:xfrm>
              <a:off x="0" y="0"/>
              <a:ext cx="1271718" cy="545579"/>
            </a:xfrm>
            <a:custGeom>
              <a:avLst/>
              <a:gdLst/>
              <a:ahLst/>
              <a:cxnLst/>
              <a:rect l="l" t="t" r="r" b="b"/>
              <a:pathLst>
                <a:path w="1271718" h="545579">
                  <a:moveTo>
                    <a:pt x="48101" y="0"/>
                  </a:moveTo>
                  <a:lnTo>
                    <a:pt x="1223617" y="0"/>
                  </a:lnTo>
                  <a:cubicBezTo>
                    <a:pt x="1250183" y="0"/>
                    <a:pt x="1271718" y="21535"/>
                    <a:pt x="1271718" y="48101"/>
                  </a:cubicBezTo>
                  <a:lnTo>
                    <a:pt x="1271718" y="497478"/>
                  </a:lnTo>
                  <a:cubicBezTo>
                    <a:pt x="1271718" y="510235"/>
                    <a:pt x="1266650" y="522470"/>
                    <a:pt x="1257630" y="531490"/>
                  </a:cubicBezTo>
                  <a:cubicBezTo>
                    <a:pt x="1248609" y="540511"/>
                    <a:pt x="1236374" y="545579"/>
                    <a:pt x="1223617" y="545579"/>
                  </a:cubicBezTo>
                  <a:lnTo>
                    <a:pt x="48101" y="545579"/>
                  </a:lnTo>
                  <a:cubicBezTo>
                    <a:pt x="21535" y="545579"/>
                    <a:pt x="0" y="524043"/>
                    <a:pt x="0" y="497478"/>
                  </a:cubicBezTo>
                  <a:lnTo>
                    <a:pt x="0" y="48101"/>
                  </a:lnTo>
                  <a:cubicBezTo>
                    <a:pt x="0" y="35344"/>
                    <a:pt x="5068" y="23109"/>
                    <a:pt x="14088" y="14088"/>
                  </a:cubicBezTo>
                  <a:cubicBezTo>
                    <a:pt x="23109" y="5068"/>
                    <a:pt x="35344" y="0"/>
                    <a:pt x="48101" y="0"/>
                  </a:cubicBezTo>
                  <a:close/>
                </a:path>
              </a:pathLst>
            </a:custGeom>
            <a:solidFill>
              <a:srgbClr val="FFE397"/>
            </a:solidFill>
            <a:ln w="28575" cap="rnd">
              <a:solidFill>
                <a:srgbClr val="231F20"/>
              </a:solidFill>
              <a:prstDash val="solid"/>
              <a:round/>
            </a:ln>
          </p:spPr>
        </p:sp>
        <p:sp>
          <p:nvSpPr>
            <p:cNvPr id="24" name="TextBox 24"/>
            <p:cNvSpPr txBox="1"/>
            <p:nvPr/>
          </p:nvSpPr>
          <p:spPr>
            <a:xfrm>
              <a:off x="0" y="0"/>
              <a:ext cx="1271718" cy="545579"/>
            </a:xfrm>
            <a:prstGeom prst="rect">
              <a:avLst/>
            </a:prstGeom>
          </p:spPr>
          <p:txBody>
            <a:bodyPr lIns="50800" tIns="50800" rIns="50800" bIns="50800" rtlCol="0" anchor="ctr"/>
            <a:lstStyle/>
            <a:p>
              <a:pPr algn="ctr">
                <a:lnSpc>
                  <a:spcPts val="3919"/>
                </a:lnSpc>
              </a:pPr>
              <a:r>
                <a:rPr lang="en-US" sz="2799" dirty="0">
                  <a:solidFill>
                    <a:srgbClr val="231F20"/>
                  </a:solidFill>
                  <a:latin typeface="Kollektif"/>
                  <a:ea typeface="Kollektif"/>
                  <a:cs typeface="Kollektif"/>
                  <a:sym typeface="Kollektif"/>
                </a:rPr>
                <a:t>Bring copies of your resume.</a:t>
              </a:r>
            </a:p>
          </p:txBody>
        </p:sp>
      </p:grpSp>
      <p:sp>
        <p:nvSpPr>
          <p:cNvPr id="25" name="Freeform 25"/>
          <p:cNvSpPr/>
          <p:nvPr/>
        </p:nvSpPr>
        <p:spPr>
          <a:xfrm rot="-4161082" flipH="1">
            <a:off x="657604" y="5220687"/>
            <a:ext cx="742193" cy="1369149"/>
          </a:xfrm>
          <a:custGeom>
            <a:avLst/>
            <a:gdLst/>
            <a:ahLst/>
            <a:cxnLst/>
            <a:rect l="l" t="t" r="r" b="b"/>
            <a:pathLst>
              <a:path w="742193" h="1369149">
                <a:moveTo>
                  <a:pt x="742192" y="0"/>
                </a:moveTo>
                <a:lnTo>
                  <a:pt x="0" y="0"/>
                </a:lnTo>
                <a:lnTo>
                  <a:pt x="0" y="1369149"/>
                </a:lnTo>
                <a:lnTo>
                  <a:pt x="742192" y="1369149"/>
                </a:lnTo>
                <a:lnTo>
                  <a:pt x="742192"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6" name="Freeform 26"/>
          <p:cNvSpPr/>
          <p:nvPr/>
        </p:nvSpPr>
        <p:spPr>
          <a:xfrm>
            <a:off x="15860339" y="1028700"/>
            <a:ext cx="1204778" cy="1104391"/>
          </a:xfrm>
          <a:custGeom>
            <a:avLst/>
            <a:gdLst/>
            <a:ahLst/>
            <a:cxnLst/>
            <a:rect l="l" t="t" r="r" b="b"/>
            <a:pathLst>
              <a:path w="1204778" h="1104391">
                <a:moveTo>
                  <a:pt x="0" y="0"/>
                </a:moveTo>
                <a:lnTo>
                  <a:pt x="1204777" y="0"/>
                </a:lnTo>
                <a:lnTo>
                  <a:pt x="1204777" y="1104391"/>
                </a:lnTo>
                <a:lnTo>
                  <a:pt x="0" y="1104391"/>
                </a:lnTo>
                <a:lnTo>
                  <a:pt x="0" y="0"/>
                </a:lnTo>
                <a:close/>
              </a:path>
            </a:pathLst>
          </a:custGeom>
          <a:blipFill>
            <a:blip r:embed="rId8">
              <a:extLst>
                <a:ext uri="{96DAC541-7B7A-43D3-8B79-37D633B846F1}">
                  <asvg:svgBlip xmlns:asvg="http://schemas.microsoft.com/office/drawing/2016/SVG/main" r:embed="rId9"/>
                </a:ext>
              </a:extLst>
            </a:blip>
            <a:stretch>
              <a:fillRect l="-195444" r="-350902" b="-380348"/>
            </a:stretch>
          </a:blipFill>
        </p:spPr>
      </p:sp>
      <p:sp>
        <p:nvSpPr>
          <p:cNvPr id="27" name="Freeform 27"/>
          <p:cNvSpPr/>
          <p:nvPr/>
        </p:nvSpPr>
        <p:spPr>
          <a:xfrm>
            <a:off x="1245959" y="3180200"/>
            <a:ext cx="1034865" cy="1145743"/>
          </a:xfrm>
          <a:custGeom>
            <a:avLst/>
            <a:gdLst/>
            <a:ahLst/>
            <a:cxnLst/>
            <a:rect l="l" t="t" r="r" b="b"/>
            <a:pathLst>
              <a:path w="1034865" h="1145743">
                <a:moveTo>
                  <a:pt x="0" y="0"/>
                </a:moveTo>
                <a:lnTo>
                  <a:pt x="1034865" y="0"/>
                </a:lnTo>
                <a:lnTo>
                  <a:pt x="1034865" y="1145743"/>
                </a:lnTo>
                <a:lnTo>
                  <a:pt x="0" y="1145743"/>
                </a:lnTo>
                <a:lnTo>
                  <a:pt x="0" y="0"/>
                </a:lnTo>
                <a:close/>
              </a:path>
            </a:pathLst>
          </a:custGeom>
          <a:blipFill>
            <a:blip r:embed="rId10">
              <a:extLst>
                <a:ext uri="{96DAC541-7B7A-43D3-8B79-37D633B846F1}">
                  <asvg:svgBlip xmlns:asvg="http://schemas.microsoft.com/office/drawing/2016/SVG/main" r:embed="rId11"/>
                </a:ext>
              </a:extLst>
            </a:blip>
            <a:stretch>
              <a:fillRect l="-302707" t="-69356" r="-28898" b="-189782"/>
            </a:stretch>
          </a:blipFill>
        </p:spPr>
      </p:sp>
      <p:sp>
        <p:nvSpPr>
          <p:cNvPr id="28" name="Freeform 28"/>
          <p:cNvSpPr/>
          <p:nvPr/>
        </p:nvSpPr>
        <p:spPr>
          <a:xfrm>
            <a:off x="1028700" y="1028700"/>
            <a:ext cx="2504248" cy="2121815"/>
          </a:xfrm>
          <a:custGeom>
            <a:avLst/>
            <a:gdLst/>
            <a:ahLst/>
            <a:cxnLst/>
            <a:rect l="l" t="t" r="r" b="b"/>
            <a:pathLst>
              <a:path w="2504248" h="2121815">
                <a:moveTo>
                  <a:pt x="0" y="0"/>
                </a:moveTo>
                <a:lnTo>
                  <a:pt x="2504248" y="0"/>
                </a:lnTo>
                <a:lnTo>
                  <a:pt x="2504248" y="2121815"/>
                </a:lnTo>
                <a:lnTo>
                  <a:pt x="0" y="2121815"/>
                </a:lnTo>
                <a:lnTo>
                  <a:pt x="0" y="0"/>
                </a:lnTo>
                <a:close/>
              </a:path>
            </a:pathLst>
          </a:custGeom>
          <a:blipFill>
            <a:blip r:embed="rId12">
              <a:extLst>
                <a:ext uri="{96DAC541-7B7A-43D3-8B79-37D633B846F1}">
                  <asvg:svgBlip xmlns:asvg="http://schemas.microsoft.com/office/drawing/2016/SVG/main" r:embed="rId13"/>
                </a:ext>
              </a:extLst>
            </a:blip>
            <a:stretch>
              <a:fillRect t="-232761" r="-499472" b="-229128"/>
            </a:stretch>
          </a:blipFill>
        </p:spPr>
      </p:sp>
      <p:sp>
        <p:nvSpPr>
          <p:cNvPr id="29" name="TextBox 29"/>
          <p:cNvSpPr txBox="1"/>
          <p:nvPr/>
        </p:nvSpPr>
        <p:spPr>
          <a:xfrm>
            <a:off x="5313441" y="1590914"/>
            <a:ext cx="7661118" cy="1069976"/>
          </a:xfrm>
          <a:prstGeom prst="rect">
            <a:avLst/>
          </a:prstGeom>
        </p:spPr>
        <p:txBody>
          <a:bodyPr lIns="0" tIns="0" rIns="0" bIns="0" rtlCol="0" anchor="t">
            <a:spAutoFit/>
          </a:bodyPr>
          <a:lstStyle/>
          <a:p>
            <a:pPr algn="ctr">
              <a:lnSpc>
                <a:spcPts val="8000"/>
              </a:lnSpc>
            </a:pPr>
            <a:r>
              <a:rPr lang="en-US" sz="8000">
                <a:solidFill>
                  <a:srgbClr val="231F20"/>
                </a:solidFill>
                <a:latin typeface="Londrina Solid"/>
                <a:ea typeface="Londrina Solid"/>
                <a:cs typeface="Londrina Solid"/>
                <a:sym typeface="Londrina Solid"/>
              </a:rPr>
              <a:t>DAY-OF INTERVIEW</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
        <p:cNvGrpSpPr/>
        <p:nvPr/>
      </p:nvGrpSpPr>
      <p:grpSpPr>
        <a:xfrm>
          <a:off x="0" y="0"/>
          <a:ext cx="0" cy="0"/>
          <a:chOff x="0" y="0"/>
          <a:chExt cx="0" cy="0"/>
        </a:xfrm>
      </p:grpSpPr>
      <p:grpSp>
        <p:nvGrpSpPr>
          <p:cNvPr id="2" name="Group 2"/>
          <p:cNvGrpSpPr/>
          <p:nvPr/>
        </p:nvGrpSpPr>
        <p:grpSpPr>
          <a:xfrm>
            <a:off x="-1703508" y="5777018"/>
            <a:ext cx="21695015" cy="11040295"/>
            <a:chOff x="0" y="0"/>
            <a:chExt cx="1424432" cy="724874"/>
          </a:xfrm>
        </p:grpSpPr>
        <p:sp>
          <p:nvSpPr>
            <p:cNvPr id="3" name="Freeform 3"/>
            <p:cNvSpPr/>
            <p:nvPr/>
          </p:nvSpPr>
          <p:spPr>
            <a:xfrm>
              <a:off x="0" y="0"/>
              <a:ext cx="1424432" cy="724874"/>
            </a:xfrm>
            <a:custGeom>
              <a:avLst/>
              <a:gdLst/>
              <a:ahLst/>
              <a:cxnLst/>
              <a:rect l="l" t="t" r="r" b="b"/>
              <a:pathLst>
                <a:path w="1424432" h="724874">
                  <a:moveTo>
                    <a:pt x="712216" y="0"/>
                  </a:moveTo>
                  <a:cubicBezTo>
                    <a:pt x="318870" y="0"/>
                    <a:pt x="0" y="162269"/>
                    <a:pt x="0" y="362437"/>
                  </a:cubicBezTo>
                  <a:cubicBezTo>
                    <a:pt x="0" y="562605"/>
                    <a:pt x="318870" y="724874"/>
                    <a:pt x="712216" y="724874"/>
                  </a:cubicBezTo>
                  <a:cubicBezTo>
                    <a:pt x="1105562" y="724874"/>
                    <a:pt x="1424432" y="562605"/>
                    <a:pt x="1424432" y="362437"/>
                  </a:cubicBezTo>
                  <a:cubicBezTo>
                    <a:pt x="1424432" y="162269"/>
                    <a:pt x="1105562" y="0"/>
                    <a:pt x="712216" y="0"/>
                  </a:cubicBezTo>
                  <a:close/>
                </a:path>
              </a:pathLst>
            </a:custGeom>
            <a:solidFill>
              <a:srgbClr val="006747"/>
            </a:solidFill>
            <a:ln w="28575" cap="sq">
              <a:solidFill>
                <a:srgbClr val="231F20"/>
              </a:solidFill>
              <a:prstDash val="solid"/>
              <a:miter/>
            </a:ln>
          </p:spPr>
        </p:sp>
        <p:sp>
          <p:nvSpPr>
            <p:cNvPr id="4" name="TextBox 4"/>
            <p:cNvSpPr txBox="1"/>
            <p:nvPr/>
          </p:nvSpPr>
          <p:spPr>
            <a:xfrm>
              <a:off x="133540" y="10807"/>
              <a:ext cx="1157351" cy="646110"/>
            </a:xfrm>
            <a:prstGeom prst="rect">
              <a:avLst/>
            </a:prstGeom>
          </p:spPr>
          <p:txBody>
            <a:bodyPr lIns="50800" tIns="50800" rIns="50800" bIns="50800" rtlCol="0" anchor="ctr"/>
            <a:lstStyle/>
            <a:p>
              <a:pPr algn="ctr">
                <a:lnSpc>
                  <a:spcPts val="3489"/>
                </a:lnSpc>
              </a:pPr>
              <a:endParaRPr/>
            </a:p>
          </p:txBody>
        </p:sp>
      </p:grpSp>
      <p:grpSp>
        <p:nvGrpSpPr>
          <p:cNvPr id="5" name="Group 5"/>
          <p:cNvGrpSpPr/>
          <p:nvPr/>
        </p:nvGrpSpPr>
        <p:grpSpPr>
          <a:xfrm>
            <a:off x="2695453" y="1959409"/>
            <a:ext cx="12897094" cy="7298891"/>
            <a:chOff x="0" y="0"/>
            <a:chExt cx="3396765" cy="1922342"/>
          </a:xfrm>
        </p:grpSpPr>
        <p:sp>
          <p:nvSpPr>
            <p:cNvPr id="6" name="Freeform 6"/>
            <p:cNvSpPr/>
            <p:nvPr/>
          </p:nvSpPr>
          <p:spPr>
            <a:xfrm>
              <a:off x="0" y="0"/>
              <a:ext cx="3396766" cy="1922342"/>
            </a:xfrm>
            <a:custGeom>
              <a:avLst/>
              <a:gdLst/>
              <a:ahLst/>
              <a:cxnLst/>
              <a:rect l="l" t="t" r="r" b="b"/>
              <a:pathLst>
                <a:path w="3396766" h="1922342">
                  <a:moveTo>
                    <a:pt x="30614" y="0"/>
                  </a:moveTo>
                  <a:lnTo>
                    <a:pt x="3366151" y="0"/>
                  </a:lnTo>
                  <a:cubicBezTo>
                    <a:pt x="3374270" y="0"/>
                    <a:pt x="3382058" y="3225"/>
                    <a:pt x="3387799" y="8967"/>
                  </a:cubicBezTo>
                  <a:cubicBezTo>
                    <a:pt x="3393540" y="14708"/>
                    <a:pt x="3396766" y="22495"/>
                    <a:pt x="3396766" y="30614"/>
                  </a:cubicBezTo>
                  <a:lnTo>
                    <a:pt x="3396766" y="1891727"/>
                  </a:lnTo>
                  <a:cubicBezTo>
                    <a:pt x="3396766" y="1899847"/>
                    <a:pt x="3393540" y="1907634"/>
                    <a:pt x="3387799" y="1913375"/>
                  </a:cubicBezTo>
                  <a:cubicBezTo>
                    <a:pt x="3382058" y="1919116"/>
                    <a:pt x="3374270" y="1922342"/>
                    <a:pt x="3366151" y="1922342"/>
                  </a:cubicBezTo>
                  <a:lnTo>
                    <a:pt x="30614" y="1922342"/>
                  </a:lnTo>
                  <a:cubicBezTo>
                    <a:pt x="13707" y="1922342"/>
                    <a:pt x="0" y="1908635"/>
                    <a:pt x="0" y="1891727"/>
                  </a:cubicBezTo>
                  <a:lnTo>
                    <a:pt x="0" y="30614"/>
                  </a:lnTo>
                  <a:cubicBezTo>
                    <a:pt x="0" y="13707"/>
                    <a:pt x="13707" y="0"/>
                    <a:pt x="30614" y="0"/>
                  </a:cubicBezTo>
                  <a:close/>
                </a:path>
              </a:pathLst>
            </a:custGeom>
            <a:solidFill>
              <a:srgbClr val="FFFFFF"/>
            </a:solidFill>
            <a:ln w="28575" cap="rnd">
              <a:solidFill>
                <a:srgbClr val="231F20"/>
              </a:solidFill>
              <a:prstDash val="solid"/>
              <a:round/>
            </a:ln>
          </p:spPr>
        </p:sp>
        <p:sp>
          <p:nvSpPr>
            <p:cNvPr id="7" name="TextBox 7"/>
            <p:cNvSpPr txBox="1"/>
            <p:nvPr/>
          </p:nvSpPr>
          <p:spPr>
            <a:xfrm>
              <a:off x="0" y="-38100"/>
              <a:ext cx="3396765" cy="1960442"/>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rot="707461">
            <a:off x="14875696" y="5332135"/>
            <a:ext cx="2092460" cy="3065644"/>
          </a:xfrm>
          <a:custGeom>
            <a:avLst/>
            <a:gdLst/>
            <a:ahLst/>
            <a:cxnLst/>
            <a:rect l="l" t="t" r="r" b="b"/>
            <a:pathLst>
              <a:path w="2092460" h="3065644">
                <a:moveTo>
                  <a:pt x="0" y="0"/>
                </a:moveTo>
                <a:lnTo>
                  <a:pt x="2092459" y="0"/>
                </a:lnTo>
                <a:lnTo>
                  <a:pt x="2092459" y="3065644"/>
                </a:lnTo>
                <a:lnTo>
                  <a:pt x="0" y="3065644"/>
                </a:lnTo>
                <a:lnTo>
                  <a:pt x="0" y="0"/>
                </a:lnTo>
                <a:close/>
              </a:path>
            </a:pathLst>
          </a:custGeom>
          <a:blipFill>
            <a:blip r:embed="rId2">
              <a:extLst>
                <a:ext uri="{96DAC541-7B7A-43D3-8B79-37D633B846F1}">
                  <asvg:svgBlip xmlns:asvg="http://schemas.microsoft.com/office/drawing/2016/SVG/main" r:embed="rId3"/>
                </a:ext>
              </a:extLst>
            </a:blip>
            <a:stretch>
              <a:fillRect l="-507910" t="-102500" b="-178197"/>
            </a:stretch>
          </a:blipFill>
        </p:spPr>
      </p:sp>
      <p:sp>
        <p:nvSpPr>
          <p:cNvPr id="9" name="Freeform 9"/>
          <p:cNvSpPr/>
          <p:nvPr/>
        </p:nvSpPr>
        <p:spPr>
          <a:xfrm rot="4263341">
            <a:off x="16694020" y="3068126"/>
            <a:ext cx="742193" cy="1369149"/>
          </a:xfrm>
          <a:custGeom>
            <a:avLst/>
            <a:gdLst/>
            <a:ahLst/>
            <a:cxnLst/>
            <a:rect l="l" t="t" r="r" b="b"/>
            <a:pathLst>
              <a:path w="742193" h="1369149">
                <a:moveTo>
                  <a:pt x="0" y="0"/>
                </a:moveTo>
                <a:lnTo>
                  <a:pt x="742193" y="0"/>
                </a:lnTo>
                <a:lnTo>
                  <a:pt x="742193" y="1369150"/>
                </a:lnTo>
                <a:lnTo>
                  <a:pt x="0" y="13691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0" name="Group 10"/>
          <p:cNvGrpSpPr/>
          <p:nvPr/>
        </p:nvGrpSpPr>
        <p:grpSpPr>
          <a:xfrm>
            <a:off x="4231432" y="1028700"/>
            <a:ext cx="9825136" cy="2051529"/>
            <a:chOff x="0" y="0"/>
            <a:chExt cx="2587690" cy="540320"/>
          </a:xfrm>
        </p:grpSpPr>
        <p:sp>
          <p:nvSpPr>
            <p:cNvPr id="11" name="Freeform 11"/>
            <p:cNvSpPr/>
            <p:nvPr/>
          </p:nvSpPr>
          <p:spPr>
            <a:xfrm>
              <a:off x="0" y="0"/>
              <a:ext cx="2587690" cy="540320"/>
            </a:xfrm>
            <a:custGeom>
              <a:avLst/>
              <a:gdLst/>
              <a:ahLst/>
              <a:cxnLst/>
              <a:rect l="l" t="t" r="r" b="b"/>
              <a:pathLst>
                <a:path w="2587690" h="540320">
                  <a:moveTo>
                    <a:pt x="40187" y="0"/>
                  </a:moveTo>
                  <a:lnTo>
                    <a:pt x="2547504" y="0"/>
                  </a:lnTo>
                  <a:cubicBezTo>
                    <a:pt x="2558162" y="0"/>
                    <a:pt x="2568383" y="4234"/>
                    <a:pt x="2575920" y="11770"/>
                  </a:cubicBezTo>
                  <a:cubicBezTo>
                    <a:pt x="2583456" y="19307"/>
                    <a:pt x="2587690" y="29528"/>
                    <a:pt x="2587690" y="40187"/>
                  </a:cubicBezTo>
                  <a:lnTo>
                    <a:pt x="2587690" y="500134"/>
                  </a:lnTo>
                  <a:cubicBezTo>
                    <a:pt x="2587690" y="510792"/>
                    <a:pt x="2583456" y="521014"/>
                    <a:pt x="2575920" y="528550"/>
                  </a:cubicBezTo>
                  <a:cubicBezTo>
                    <a:pt x="2568383" y="536086"/>
                    <a:pt x="2558162" y="540320"/>
                    <a:pt x="2547504" y="540320"/>
                  </a:cubicBezTo>
                  <a:lnTo>
                    <a:pt x="40187" y="540320"/>
                  </a:lnTo>
                  <a:cubicBezTo>
                    <a:pt x="29528" y="540320"/>
                    <a:pt x="19307" y="536086"/>
                    <a:pt x="11770" y="528550"/>
                  </a:cubicBezTo>
                  <a:cubicBezTo>
                    <a:pt x="4234" y="521014"/>
                    <a:pt x="0" y="510792"/>
                    <a:pt x="0" y="500134"/>
                  </a:cubicBezTo>
                  <a:lnTo>
                    <a:pt x="0" y="40187"/>
                  </a:lnTo>
                  <a:cubicBezTo>
                    <a:pt x="0" y="29528"/>
                    <a:pt x="4234" y="19307"/>
                    <a:pt x="11770" y="11770"/>
                  </a:cubicBezTo>
                  <a:cubicBezTo>
                    <a:pt x="19307" y="4234"/>
                    <a:pt x="29528" y="0"/>
                    <a:pt x="40187" y="0"/>
                  </a:cubicBezTo>
                  <a:close/>
                </a:path>
              </a:pathLst>
            </a:custGeom>
            <a:solidFill>
              <a:srgbClr val="FFE397"/>
            </a:solidFill>
            <a:ln w="28575" cap="rnd">
              <a:solidFill>
                <a:srgbClr val="231F20"/>
              </a:solidFill>
              <a:prstDash val="solid"/>
              <a:round/>
            </a:ln>
          </p:spPr>
        </p:sp>
        <p:sp>
          <p:nvSpPr>
            <p:cNvPr id="12" name="TextBox 12"/>
            <p:cNvSpPr txBox="1"/>
            <p:nvPr/>
          </p:nvSpPr>
          <p:spPr>
            <a:xfrm>
              <a:off x="0" y="-38100"/>
              <a:ext cx="2587690" cy="578420"/>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a:off x="4180463" y="3243165"/>
            <a:ext cx="9927057" cy="953083"/>
            <a:chOff x="-1328073" y="-136126"/>
            <a:chExt cx="2614533" cy="251018"/>
          </a:xfrm>
        </p:grpSpPr>
        <p:sp>
          <p:nvSpPr>
            <p:cNvPr id="17" name="Freeform 17"/>
            <p:cNvSpPr/>
            <p:nvPr/>
          </p:nvSpPr>
          <p:spPr>
            <a:xfrm>
              <a:off x="-1328073" y="-136126"/>
              <a:ext cx="2614533" cy="251018"/>
            </a:xfrm>
            <a:custGeom>
              <a:avLst/>
              <a:gdLst/>
              <a:ahLst/>
              <a:cxnLst/>
              <a:rect l="l" t="t" r="r" b="b"/>
              <a:pathLst>
                <a:path w="1271718" h="545579">
                  <a:moveTo>
                    <a:pt x="48101" y="0"/>
                  </a:moveTo>
                  <a:lnTo>
                    <a:pt x="1223617" y="0"/>
                  </a:lnTo>
                  <a:cubicBezTo>
                    <a:pt x="1250183" y="0"/>
                    <a:pt x="1271718" y="21535"/>
                    <a:pt x="1271718" y="48101"/>
                  </a:cubicBezTo>
                  <a:lnTo>
                    <a:pt x="1271718" y="497478"/>
                  </a:lnTo>
                  <a:cubicBezTo>
                    <a:pt x="1271718" y="510235"/>
                    <a:pt x="1266650" y="522470"/>
                    <a:pt x="1257630" y="531490"/>
                  </a:cubicBezTo>
                  <a:cubicBezTo>
                    <a:pt x="1248609" y="540511"/>
                    <a:pt x="1236374" y="545579"/>
                    <a:pt x="1223617" y="545579"/>
                  </a:cubicBezTo>
                  <a:lnTo>
                    <a:pt x="48101" y="545579"/>
                  </a:lnTo>
                  <a:cubicBezTo>
                    <a:pt x="21535" y="545579"/>
                    <a:pt x="0" y="524043"/>
                    <a:pt x="0" y="497478"/>
                  </a:cubicBezTo>
                  <a:lnTo>
                    <a:pt x="0" y="48101"/>
                  </a:lnTo>
                  <a:cubicBezTo>
                    <a:pt x="0" y="35344"/>
                    <a:pt x="5068" y="23109"/>
                    <a:pt x="14088" y="14088"/>
                  </a:cubicBezTo>
                  <a:cubicBezTo>
                    <a:pt x="23109" y="5068"/>
                    <a:pt x="35344" y="0"/>
                    <a:pt x="48101" y="0"/>
                  </a:cubicBezTo>
                  <a:close/>
                </a:path>
              </a:pathLst>
            </a:custGeom>
            <a:solidFill>
              <a:srgbClr val="FFE397"/>
            </a:solidFill>
            <a:ln w="28575" cap="rnd">
              <a:solidFill>
                <a:srgbClr val="231F20"/>
              </a:solidFill>
              <a:prstDash val="solid"/>
              <a:round/>
            </a:ln>
          </p:spPr>
        </p:sp>
        <p:sp>
          <p:nvSpPr>
            <p:cNvPr id="18" name="TextBox 18"/>
            <p:cNvSpPr txBox="1"/>
            <p:nvPr/>
          </p:nvSpPr>
          <p:spPr>
            <a:xfrm>
              <a:off x="-1225207" y="-102521"/>
              <a:ext cx="2312122" cy="176752"/>
            </a:xfrm>
            <a:prstGeom prst="rect">
              <a:avLst/>
            </a:prstGeom>
          </p:spPr>
          <p:txBody>
            <a:bodyPr lIns="50800" tIns="50800" rIns="50800" bIns="50800" rtlCol="0" anchor="ctr"/>
            <a:lstStyle/>
            <a:p>
              <a:pPr algn="ctr">
                <a:lnSpc>
                  <a:spcPts val="3919"/>
                </a:lnSpc>
              </a:pPr>
              <a:r>
                <a:rPr lang="en-US" sz="2799" dirty="0">
                  <a:solidFill>
                    <a:srgbClr val="231F20"/>
                  </a:solidFill>
                  <a:latin typeface="Kollektif"/>
                  <a:ea typeface="Kollektif"/>
                  <a:cs typeface="Kollektif"/>
                  <a:sym typeface="Kollektif"/>
                </a:rPr>
                <a:t>Dress according to the industry.</a:t>
              </a:r>
            </a:p>
          </p:txBody>
        </p:sp>
      </p:grpSp>
      <p:sp>
        <p:nvSpPr>
          <p:cNvPr id="25" name="Freeform 25"/>
          <p:cNvSpPr/>
          <p:nvPr/>
        </p:nvSpPr>
        <p:spPr>
          <a:xfrm rot="-4161082" flipH="1">
            <a:off x="657604" y="5220687"/>
            <a:ext cx="742193" cy="1369149"/>
          </a:xfrm>
          <a:custGeom>
            <a:avLst/>
            <a:gdLst/>
            <a:ahLst/>
            <a:cxnLst/>
            <a:rect l="l" t="t" r="r" b="b"/>
            <a:pathLst>
              <a:path w="742193" h="1369149">
                <a:moveTo>
                  <a:pt x="742192" y="0"/>
                </a:moveTo>
                <a:lnTo>
                  <a:pt x="0" y="0"/>
                </a:lnTo>
                <a:lnTo>
                  <a:pt x="0" y="1369149"/>
                </a:lnTo>
                <a:lnTo>
                  <a:pt x="742192" y="1369149"/>
                </a:lnTo>
                <a:lnTo>
                  <a:pt x="742192"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6" name="Freeform 26"/>
          <p:cNvSpPr/>
          <p:nvPr/>
        </p:nvSpPr>
        <p:spPr>
          <a:xfrm>
            <a:off x="15860339" y="1028700"/>
            <a:ext cx="1204778" cy="1104391"/>
          </a:xfrm>
          <a:custGeom>
            <a:avLst/>
            <a:gdLst/>
            <a:ahLst/>
            <a:cxnLst/>
            <a:rect l="l" t="t" r="r" b="b"/>
            <a:pathLst>
              <a:path w="1204778" h="1104391">
                <a:moveTo>
                  <a:pt x="0" y="0"/>
                </a:moveTo>
                <a:lnTo>
                  <a:pt x="1204777" y="0"/>
                </a:lnTo>
                <a:lnTo>
                  <a:pt x="1204777" y="1104391"/>
                </a:lnTo>
                <a:lnTo>
                  <a:pt x="0" y="1104391"/>
                </a:lnTo>
                <a:lnTo>
                  <a:pt x="0" y="0"/>
                </a:lnTo>
                <a:close/>
              </a:path>
            </a:pathLst>
          </a:custGeom>
          <a:blipFill>
            <a:blip r:embed="rId8">
              <a:extLst>
                <a:ext uri="{96DAC541-7B7A-43D3-8B79-37D633B846F1}">
                  <asvg:svgBlip xmlns:asvg="http://schemas.microsoft.com/office/drawing/2016/SVG/main" r:embed="rId9"/>
                </a:ext>
              </a:extLst>
            </a:blip>
            <a:stretch>
              <a:fillRect l="-195444" r="-350902" b="-380348"/>
            </a:stretch>
          </a:blipFill>
        </p:spPr>
      </p:sp>
      <p:sp>
        <p:nvSpPr>
          <p:cNvPr id="27" name="Freeform 27"/>
          <p:cNvSpPr/>
          <p:nvPr/>
        </p:nvSpPr>
        <p:spPr>
          <a:xfrm>
            <a:off x="1245959" y="3180200"/>
            <a:ext cx="1034865" cy="1145743"/>
          </a:xfrm>
          <a:custGeom>
            <a:avLst/>
            <a:gdLst/>
            <a:ahLst/>
            <a:cxnLst/>
            <a:rect l="l" t="t" r="r" b="b"/>
            <a:pathLst>
              <a:path w="1034865" h="1145743">
                <a:moveTo>
                  <a:pt x="0" y="0"/>
                </a:moveTo>
                <a:lnTo>
                  <a:pt x="1034865" y="0"/>
                </a:lnTo>
                <a:lnTo>
                  <a:pt x="1034865" y="1145743"/>
                </a:lnTo>
                <a:lnTo>
                  <a:pt x="0" y="1145743"/>
                </a:lnTo>
                <a:lnTo>
                  <a:pt x="0" y="0"/>
                </a:lnTo>
                <a:close/>
              </a:path>
            </a:pathLst>
          </a:custGeom>
          <a:blipFill>
            <a:blip r:embed="rId10">
              <a:extLst>
                <a:ext uri="{96DAC541-7B7A-43D3-8B79-37D633B846F1}">
                  <asvg:svgBlip xmlns:asvg="http://schemas.microsoft.com/office/drawing/2016/SVG/main" r:embed="rId11"/>
                </a:ext>
              </a:extLst>
            </a:blip>
            <a:stretch>
              <a:fillRect l="-302707" t="-69356" r="-28898" b="-189782"/>
            </a:stretch>
          </a:blipFill>
        </p:spPr>
      </p:sp>
      <p:sp>
        <p:nvSpPr>
          <p:cNvPr id="28" name="Freeform 28"/>
          <p:cNvSpPr/>
          <p:nvPr/>
        </p:nvSpPr>
        <p:spPr>
          <a:xfrm>
            <a:off x="1028700" y="1028700"/>
            <a:ext cx="2504248" cy="2121815"/>
          </a:xfrm>
          <a:custGeom>
            <a:avLst/>
            <a:gdLst/>
            <a:ahLst/>
            <a:cxnLst/>
            <a:rect l="l" t="t" r="r" b="b"/>
            <a:pathLst>
              <a:path w="2504248" h="2121815">
                <a:moveTo>
                  <a:pt x="0" y="0"/>
                </a:moveTo>
                <a:lnTo>
                  <a:pt x="2504248" y="0"/>
                </a:lnTo>
                <a:lnTo>
                  <a:pt x="2504248" y="2121815"/>
                </a:lnTo>
                <a:lnTo>
                  <a:pt x="0" y="2121815"/>
                </a:lnTo>
                <a:lnTo>
                  <a:pt x="0" y="0"/>
                </a:lnTo>
                <a:close/>
              </a:path>
            </a:pathLst>
          </a:custGeom>
          <a:blipFill>
            <a:blip r:embed="rId12">
              <a:extLst>
                <a:ext uri="{96DAC541-7B7A-43D3-8B79-37D633B846F1}">
                  <asvg:svgBlip xmlns:asvg="http://schemas.microsoft.com/office/drawing/2016/SVG/main" r:embed="rId13"/>
                </a:ext>
              </a:extLst>
            </a:blip>
            <a:stretch>
              <a:fillRect t="-232761" r="-499472" b="-229128"/>
            </a:stretch>
          </a:blipFill>
        </p:spPr>
      </p:sp>
      <p:sp>
        <p:nvSpPr>
          <p:cNvPr id="29" name="TextBox 29"/>
          <p:cNvSpPr txBox="1"/>
          <p:nvPr/>
        </p:nvSpPr>
        <p:spPr>
          <a:xfrm>
            <a:off x="5313441" y="1590914"/>
            <a:ext cx="7661118" cy="1025922"/>
          </a:xfrm>
          <a:prstGeom prst="rect">
            <a:avLst/>
          </a:prstGeom>
        </p:spPr>
        <p:txBody>
          <a:bodyPr lIns="0" tIns="0" rIns="0" bIns="0" rtlCol="0" anchor="t">
            <a:spAutoFit/>
          </a:bodyPr>
          <a:lstStyle/>
          <a:p>
            <a:pPr algn="ctr">
              <a:lnSpc>
                <a:spcPts val="8000"/>
              </a:lnSpc>
            </a:pPr>
            <a:r>
              <a:rPr lang="en-US" sz="8000" dirty="0">
                <a:solidFill>
                  <a:srgbClr val="231F20"/>
                </a:solidFill>
                <a:latin typeface="Londrina Solid"/>
                <a:ea typeface="Londrina Solid"/>
                <a:cs typeface="Londrina Solid"/>
                <a:sym typeface="Londrina Solid"/>
              </a:rPr>
              <a:t>INTERVIEW ATTIRE</a:t>
            </a:r>
          </a:p>
        </p:txBody>
      </p:sp>
      <p:pic>
        <p:nvPicPr>
          <p:cNvPr id="40" name="Picture 39">
            <a:extLst>
              <a:ext uri="{FF2B5EF4-FFF2-40B4-BE49-F238E27FC236}">
                <a16:creationId xmlns:a16="http://schemas.microsoft.com/office/drawing/2014/main" id="{E85E561D-2EFF-4FEF-B8B9-3D74F8800E52}"/>
              </a:ext>
            </a:extLst>
          </p:cNvPr>
          <p:cNvPicPr>
            <a:picLocks noChangeAspect="1"/>
          </p:cNvPicPr>
          <p:nvPr/>
        </p:nvPicPr>
        <p:blipFill rotWithShape="1">
          <a:blip r:embed="rId14"/>
          <a:srcRect l="22335" t="11498" r="28406"/>
          <a:stretch/>
        </p:blipFill>
        <p:spPr>
          <a:xfrm>
            <a:off x="7161852" y="954700"/>
            <a:ext cx="3773800" cy="8472251"/>
          </a:xfrm>
          <a:prstGeom prst="rect">
            <a:avLst/>
          </a:prstGeom>
        </p:spPr>
      </p:pic>
      <p:pic>
        <p:nvPicPr>
          <p:cNvPr id="41" name="Picture 40">
            <a:extLst>
              <a:ext uri="{FF2B5EF4-FFF2-40B4-BE49-F238E27FC236}">
                <a16:creationId xmlns:a16="http://schemas.microsoft.com/office/drawing/2014/main" id="{FE5A261A-1BB0-44F3-9C73-CC06F21B64F7}"/>
              </a:ext>
            </a:extLst>
          </p:cNvPr>
          <p:cNvPicPr>
            <a:picLocks noChangeAspect="1"/>
          </p:cNvPicPr>
          <p:nvPr/>
        </p:nvPicPr>
        <p:blipFill>
          <a:blip r:embed="rId15"/>
          <a:stretch>
            <a:fillRect/>
          </a:stretch>
        </p:blipFill>
        <p:spPr>
          <a:xfrm>
            <a:off x="4613696" y="309501"/>
            <a:ext cx="9126745" cy="9105953"/>
          </a:xfrm>
          <a:prstGeom prst="rect">
            <a:avLst/>
          </a:prstGeom>
        </p:spPr>
      </p:pic>
      <p:pic>
        <p:nvPicPr>
          <p:cNvPr id="44" name="Picture 43">
            <a:extLst>
              <a:ext uri="{FF2B5EF4-FFF2-40B4-BE49-F238E27FC236}">
                <a16:creationId xmlns:a16="http://schemas.microsoft.com/office/drawing/2014/main" id="{67C0C949-0762-4065-B37F-6DB5C439F6C7}"/>
              </a:ext>
            </a:extLst>
          </p:cNvPr>
          <p:cNvPicPr>
            <a:picLocks noChangeAspect="1"/>
          </p:cNvPicPr>
          <p:nvPr/>
        </p:nvPicPr>
        <p:blipFill rotWithShape="1">
          <a:blip r:embed="rId16"/>
          <a:srcRect l="29937" t="15827" r="30360"/>
          <a:stretch/>
        </p:blipFill>
        <p:spPr>
          <a:xfrm>
            <a:off x="6468563" y="204873"/>
            <a:ext cx="6014651" cy="9563521"/>
          </a:xfrm>
          <a:prstGeom prst="rect">
            <a:avLst/>
          </a:prstGeom>
        </p:spPr>
      </p:pic>
      <p:pic>
        <p:nvPicPr>
          <p:cNvPr id="45" name="Picture 44">
            <a:extLst>
              <a:ext uri="{FF2B5EF4-FFF2-40B4-BE49-F238E27FC236}">
                <a16:creationId xmlns:a16="http://schemas.microsoft.com/office/drawing/2014/main" id="{C62E750D-43B4-4AD3-A1C3-C714136FED4F}"/>
              </a:ext>
            </a:extLst>
          </p:cNvPr>
          <p:cNvPicPr>
            <a:picLocks noChangeAspect="1"/>
          </p:cNvPicPr>
          <p:nvPr/>
        </p:nvPicPr>
        <p:blipFill>
          <a:blip r:embed="rId17"/>
          <a:stretch>
            <a:fillRect/>
          </a:stretch>
        </p:blipFill>
        <p:spPr>
          <a:xfrm>
            <a:off x="4576428" y="-284701"/>
            <a:ext cx="9781066" cy="9789521"/>
          </a:xfrm>
          <a:prstGeom prst="rect">
            <a:avLst/>
          </a:prstGeom>
        </p:spPr>
      </p:pic>
      <p:pic>
        <p:nvPicPr>
          <p:cNvPr id="38" name="Picture 37">
            <a:extLst>
              <a:ext uri="{FF2B5EF4-FFF2-40B4-BE49-F238E27FC236}">
                <a16:creationId xmlns:a16="http://schemas.microsoft.com/office/drawing/2014/main" id="{BC544AF6-5ED7-4BF3-84A1-76CDD09CA45E}"/>
              </a:ext>
            </a:extLst>
          </p:cNvPr>
          <p:cNvPicPr>
            <a:picLocks noChangeAspect="1"/>
          </p:cNvPicPr>
          <p:nvPr/>
        </p:nvPicPr>
        <p:blipFill rotWithShape="1">
          <a:blip r:embed="rId18"/>
          <a:srcRect t="13936"/>
          <a:stretch/>
        </p:blipFill>
        <p:spPr>
          <a:xfrm>
            <a:off x="6468559" y="-477244"/>
            <a:ext cx="5888339" cy="10248646"/>
          </a:xfrm>
          <a:prstGeom prst="rect">
            <a:avLst/>
          </a:prstGeom>
        </p:spPr>
      </p:pic>
      <p:pic>
        <p:nvPicPr>
          <p:cNvPr id="39" name="Graphic 38" descr="Checkmark with solid fill">
            <a:extLst>
              <a:ext uri="{FF2B5EF4-FFF2-40B4-BE49-F238E27FC236}">
                <a16:creationId xmlns:a16="http://schemas.microsoft.com/office/drawing/2014/main" id="{9FEC7038-8284-4F27-B0A1-418A23C26926}"/>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497298" y="-1059608"/>
            <a:ext cx="10392645" cy="10392645"/>
          </a:xfrm>
          <a:prstGeom prst="rect">
            <a:avLst/>
          </a:prstGeom>
        </p:spPr>
      </p:pic>
      <p:pic>
        <p:nvPicPr>
          <p:cNvPr id="42" name="Picture 41">
            <a:extLst>
              <a:ext uri="{FF2B5EF4-FFF2-40B4-BE49-F238E27FC236}">
                <a16:creationId xmlns:a16="http://schemas.microsoft.com/office/drawing/2014/main" id="{96598A8C-2C87-443A-953A-525551BF3A07}"/>
              </a:ext>
            </a:extLst>
          </p:cNvPr>
          <p:cNvPicPr>
            <a:picLocks noChangeAspect="1"/>
          </p:cNvPicPr>
          <p:nvPr/>
        </p:nvPicPr>
        <p:blipFill rotWithShape="1">
          <a:blip r:embed="rId21"/>
          <a:srcRect l="19216" t="1296" r="19293" b="1065"/>
          <a:stretch/>
        </p:blipFill>
        <p:spPr>
          <a:xfrm>
            <a:off x="6459043" y="-524965"/>
            <a:ext cx="6037880" cy="11232454"/>
          </a:xfrm>
          <a:prstGeom prst="rect">
            <a:avLst/>
          </a:prstGeom>
        </p:spPr>
      </p:pic>
      <p:pic>
        <p:nvPicPr>
          <p:cNvPr id="37" name="Graphic 36" descr="Close with solid fill">
            <a:extLst>
              <a:ext uri="{FF2B5EF4-FFF2-40B4-BE49-F238E27FC236}">
                <a16:creationId xmlns:a16="http://schemas.microsoft.com/office/drawing/2014/main" id="{1E9871F0-D1A4-48FD-88EB-7BFFD74CCF83}"/>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3504555" y="-553448"/>
            <a:ext cx="12082793" cy="12082793"/>
          </a:xfrm>
          <a:prstGeom prst="rect">
            <a:avLst/>
          </a:prstGeom>
        </p:spPr>
      </p:pic>
      <p:pic>
        <p:nvPicPr>
          <p:cNvPr id="31" name="Picture 30">
            <a:extLst>
              <a:ext uri="{FF2B5EF4-FFF2-40B4-BE49-F238E27FC236}">
                <a16:creationId xmlns:a16="http://schemas.microsoft.com/office/drawing/2014/main" id="{17A127DC-ED30-4EAC-8248-76B81114A926}"/>
              </a:ext>
            </a:extLst>
          </p:cNvPr>
          <p:cNvPicPr>
            <a:picLocks noChangeAspect="1"/>
          </p:cNvPicPr>
          <p:nvPr/>
        </p:nvPicPr>
        <p:blipFill rotWithShape="1">
          <a:blip r:embed="rId24"/>
          <a:srcRect l="23031" r="23972"/>
          <a:stretch/>
        </p:blipFill>
        <p:spPr>
          <a:xfrm>
            <a:off x="5632479" y="98812"/>
            <a:ext cx="7668964" cy="9615551"/>
          </a:xfrm>
          <a:prstGeom prst="rect">
            <a:avLst/>
          </a:prstGeom>
        </p:spPr>
      </p:pic>
      <p:pic>
        <p:nvPicPr>
          <p:cNvPr id="35" name="Graphic 34" descr="Checkmark with solid fill">
            <a:extLst>
              <a:ext uri="{FF2B5EF4-FFF2-40B4-BE49-F238E27FC236}">
                <a16:creationId xmlns:a16="http://schemas.microsoft.com/office/drawing/2014/main" id="{803F1679-1B00-4939-B489-57457B538276}"/>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161622" y="-911908"/>
            <a:ext cx="10768658" cy="11117973"/>
          </a:xfrm>
          <a:prstGeom prst="rect">
            <a:avLst/>
          </a:prstGeom>
        </p:spPr>
      </p:pic>
      <p:pic>
        <p:nvPicPr>
          <p:cNvPr id="47" name="Picture 46">
            <a:extLst>
              <a:ext uri="{FF2B5EF4-FFF2-40B4-BE49-F238E27FC236}">
                <a16:creationId xmlns:a16="http://schemas.microsoft.com/office/drawing/2014/main" id="{5867C634-5875-4D81-AF65-F9324C4A4411}"/>
              </a:ext>
            </a:extLst>
          </p:cNvPr>
          <p:cNvPicPr>
            <a:picLocks noChangeAspect="1"/>
          </p:cNvPicPr>
          <p:nvPr/>
        </p:nvPicPr>
        <p:blipFill rotWithShape="1">
          <a:blip r:embed="rId25"/>
          <a:srcRect l="12094" t="23371" r="31274"/>
          <a:stretch/>
        </p:blipFill>
        <p:spPr>
          <a:xfrm>
            <a:off x="6182780" y="-248006"/>
            <a:ext cx="6182067" cy="10877662"/>
          </a:xfrm>
          <a:prstGeom prst="rect">
            <a:avLst/>
          </a:prstGeom>
        </p:spPr>
      </p:pic>
      <p:pic>
        <p:nvPicPr>
          <p:cNvPr id="49" name="Picture 48">
            <a:extLst>
              <a:ext uri="{FF2B5EF4-FFF2-40B4-BE49-F238E27FC236}">
                <a16:creationId xmlns:a16="http://schemas.microsoft.com/office/drawing/2014/main" id="{8B348148-8B4D-4329-A6EA-80F5F6B9C822}"/>
              </a:ext>
            </a:extLst>
          </p:cNvPr>
          <p:cNvPicPr>
            <a:picLocks noChangeAspect="1"/>
          </p:cNvPicPr>
          <p:nvPr/>
        </p:nvPicPr>
        <p:blipFill>
          <a:blip r:embed="rId26"/>
          <a:stretch>
            <a:fillRect/>
          </a:stretch>
        </p:blipFill>
        <p:spPr>
          <a:xfrm>
            <a:off x="4079075" y="2502602"/>
            <a:ext cx="7579525" cy="7579525"/>
          </a:xfrm>
          <a:prstGeom prst="rect">
            <a:avLst/>
          </a:prstGeom>
        </p:spPr>
      </p:pic>
    </p:spTree>
    <p:extLst>
      <p:ext uri="{BB962C8B-B14F-4D97-AF65-F5344CB8AC3E}">
        <p14:creationId xmlns:p14="http://schemas.microsoft.com/office/powerpoint/2010/main" val="396586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
        <p:cNvGrpSpPr/>
        <p:nvPr/>
      </p:nvGrpSpPr>
      <p:grpSpPr>
        <a:xfrm>
          <a:off x="0" y="0"/>
          <a:ext cx="0" cy="0"/>
          <a:chOff x="0" y="0"/>
          <a:chExt cx="0" cy="0"/>
        </a:xfrm>
      </p:grpSpPr>
      <p:grpSp>
        <p:nvGrpSpPr>
          <p:cNvPr id="2" name="Group 2"/>
          <p:cNvGrpSpPr/>
          <p:nvPr/>
        </p:nvGrpSpPr>
        <p:grpSpPr>
          <a:xfrm>
            <a:off x="-195419" y="9258300"/>
            <a:ext cx="18678839" cy="1211190"/>
            <a:chOff x="0" y="0"/>
            <a:chExt cx="4919530" cy="318996"/>
          </a:xfrm>
        </p:grpSpPr>
        <p:sp>
          <p:nvSpPr>
            <p:cNvPr id="3" name="Freeform 3"/>
            <p:cNvSpPr/>
            <p:nvPr/>
          </p:nvSpPr>
          <p:spPr>
            <a:xfrm>
              <a:off x="0" y="0"/>
              <a:ext cx="4919530" cy="318996"/>
            </a:xfrm>
            <a:custGeom>
              <a:avLst/>
              <a:gdLst/>
              <a:ahLst/>
              <a:cxnLst/>
              <a:rect l="l" t="t" r="r" b="b"/>
              <a:pathLst>
                <a:path w="4919530" h="318996">
                  <a:moveTo>
                    <a:pt x="0" y="0"/>
                  </a:moveTo>
                  <a:lnTo>
                    <a:pt x="4919530" y="0"/>
                  </a:lnTo>
                  <a:lnTo>
                    <a:pt x="4919530" y="318996"/>
                  </a:lnTo>
                  <a:lnTo>
                    <a:pt x="0" y="318996"/>
                  </a:lnTo>
                  <a:close/>
                </a:path>
              </a:pathLst>
            </a:custGeom>
            <a:solidFill>
              <a:srgbClr val="006747"/>
            </a:solidFill>
            <a:ln w="28575" cap="sq">
              <a:solidFill>
                <a:srgbClr val="231F20"/>
              </a:solidFill>
              <a:prstDash val="solid"/>
              <a:miter/>
            </a:ln>
          </p:spPr>
        </p:sp>
        <p:sp>
          <p:nvSpPr>
            <p:cNvPr id="4" name="TextBox 4"/>
            <p:cNvSpPr txBox="1"/>
            <p:nvPr/>
          </p:nvSpPr>
          <p:spPr>
            <a:xfrm>
              <a:off x="0" y="-38100"/>
              <a:ext cx="4919530" cy="35709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1040844"/>
            <a:ext cx="16230600" cy="8205312"/>
            <a:chOff x="0" y="0"/>
            <a:chExt cx="21640800" cy="10940416"/>
          </a:xfrm>
        </p:grpSpPr>
        <p:sp>
          <p:nvSpPr>
            <p:cNvPr id="6" name="Freeform 6"/>
            <p:cNvSpPr/>
            <p:nvPr/>
          </p:nvSpPr>
          <p:spPr>
            <a:xfrm>
              <a:off x="0" y="25267"/>
              <a:ext cx="12195698" cy="10915150"/>
            </a:xfrm>
            <a:custGeom>
              <a:avLst/>
              <a:gdLst/>
              <a:ahLst/>
              <a:cxnLst/>
              <a:rect l="l" t="t" r="r" b="b"/>
              <a:pathLst>
                <a:path w="12195698" h="10915150">
                  <a:moveTo>
                    <a:pt x="0" y="0"/>
                  </a:moveTo>
                  <a:lnTo>
                    <a:pt x="12195698" y="0"/>
                  </a:lnTo>
                  <a:lnTo>
                    <a:pt x="12195698" y="10915149"/>
                  </a:lnTo>
                  <a:lnTo>
                    <a:pt x="0" y="10915149"/>
                  </a:lnTo>
                  <a:lnTo>
                    <a:pt x="0" y="0"/>
                  </a:lnTo>
                  <a:close/>
                </a:path>
              </a:pathLst>
            </a:custGeom>
            <a:blipFill>
              <a:blip r:embed="rId2">
                <a:alphaModFix amt="5000"/>
                <a:extLst>
                  <a:ext uri="{96DAC541-7B7A-43D3-8B79-37D633B846F1}">
                    <asvg:svgBlip xmlns:asvg="http://schemas.microsoft.com/office/drawing/2016/SVG/main" r:embed="rId3"/>
                  </a:ext>
                </a:extLst>
              </a:blip>
              <a:stretch>
                <a:fillRect/>
              </a:stretch>
            </a:blipFill>
          </p:spPr>
        </p:sp>
        <p:sp>
          <p:nvSpPr>
            <p:cNvPr id="7" name="Freeform 7"/>
            <p:cNvSpPr/>
            <p:nvPr/>
          </p:nvSpPr>
          <p:spPr>
            <a:xfrm>
              <a:off x="9445102" y="0"/>
              <a:ext cx="12195698" cy="10915150"/>
            </a:xfrm>
            <a:custGeom>
              <a:avLst/>
              <a:gdLst/>
              <a:ahLst/>
              <a:cxnLst/>
              <a:rect l="l" t="t" r="r" b="b"/>
              <a:pathLst>
                <a:path w="12195698" h="10915150">
                  <a:moveTo>
                    <a:pt x="0" y="0"/>
                  </a:moveTo>
                  <a:lnTo>
                    <a:pt x="12195698" y="0"/>
                  </a:lnTo>
                  <a:lnTo>
                    <a:pt x="12195698" y="10915150"/>
                  </a:lnTo>
                  <a:lnTo>
                    <a:pt x="0" y="10915150"/>
                  </a:lnTo>
                  <a:lnTo>
                    <a:pt x="0" y="0"/>
                  </a:lnTo>
                  <a:close/>
                </a:path>
              </a:pathLst>
            </a:custGeom>
            <a:blipFill>
              <a:blip r:embed="rId2">
                <a:alphaModFix amt="5000"/>
                <a:extLst>
                  <a:ext uri="{96DAC541-7B7A-43D3-8B79-37D633B846F1}">
                    <asvg:svgBlip xmlns:asvg="http://schemas.microsoft.com/office/drawing/2016/SVG/main" r:embed="rId3"/>
                  </a:ext>
                </a:extLst>
              </a:blip>
              <a:stretch>
                <a:fillRect/>
              </a:stretch>
            </a:blipFill>
          </p:spPr>
        </p:sp>
      </p:grpSp>
      <p:grpSp>
        <p:nvGrpSpPr>
          <p:cNvPr id="8" name="Group 8"/>
          <p:cNvGrpSpPr/>
          <p:nvPr/>
        </p:nvGrpSpPr>
        <p:grpSpPr>
          <a:xfrm>
            <a:off x="4794918" y="1201056"/>
            <a:ext cx="12248082" cy="7600381"/>
            <a:chOff x="0" y="0"/>
            <a:chExt cx="3225832" cy="2001746"/>
          </a:xfrm>
        </p:grpSpPr>
        <p:sp>
          <p:nvSpPr>
            <p:cNvPr id="9" name="Freeform 9"/>
            <p:cNvSpPr/>
            <p:nvPr/>
          </p:nvSpPr>
          <p:spPr>
            <a:xfrm>
              <a:off x="0" y="0"/>
              <a:ext cx="3225832" cy="2001746"/>
            </a:xfrm>
            <a:custGeom>
              <a:avLst/>
              <a:gdLst/>
              <a:ahLst/>
              <a:cxnLst/>
              <a:rect l="l" t="t" r="r" b="b"/>
              <a:pathLst>
                <a:path w="3225832" h="2001746">
                  <a:moveTo>
                    <a:pt x="32237" y="0"/>
                  </a:moveTo>
                  <a:lnTo>
                    <a:pt x="3193595" y="0"/>
                  </a:lnTo>
                  <a:cubicBezTo>
                    <a:pt x="3211399" y="0"/>
                    <a:pt x="3225832" y="14433"/>
                    <a:pt x="3225832" y="32237"/>
                  </a:cubicBezTo>
                  <a:lnTo>
                    <a:pt x="3225832" y="1969510"/>
                  </a:lnTo>
                  <a:cubicBezTo>
                    <a:pt x="3225832" y="1987314"/>
                    <a:pt x="3211399" y="2001746"/>
                    <a:pt x="3193595" y="2001746"/>
                  </a:cubicBezTo>
                  <a:lnTo>
                    <a:pt x="32237" y="2001746"/>
                  </a:lnTo>
                  <a:cubicBezTo>
                    <a:pt x="14433" y="2001746"/>
                    <a:pt x="0" y="1987314"/>
                    <a:pt x="0" y="1969510"/>
                  </a:cubicBezTo>
                  <a:lnTo>
                    <a:pt x="0" y="32237"/>
                  </a:lnTo>
                  <a:cubicBezTo>
                    <a:pt x="0" y="14433"/>
                    <a:pt x="14433" y="0"/>
                    <a:pt x="32237" y="0"/>
                  </a:cubicBezTo>
                  <a:close/>
                </a:path>
              </a:pathLst>
            </a:custGeom>
            <a:solidFill>
              <a:srgbClr val="FFFFFF"/>
            </a:solidFill>
            <a:ln w="28575" cap="rnd">
              <a:solidFill>
                <a:srgbClr val="231F20"/>
              </a:solidFill>
              <a:prstDash val="solid"/>
              <a:round/>
            </a:ln>
          </p:spPr>
        </p:sp>
        <p:sp>
          <p:nvSpPr>
            <p:cNvPr id="10" name="TextBox 10"/>
            <p:cNvSpPr txBox="1"/>
            <p:nvPr/>
          </p:nvSpPr>
          <p:spPr>
            <a:xfrm>
              <a:off x="0" y="-38100"/>
              <a:ext cx="3225832" cy="2039846"/>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6609279" y="663525"/>
            <a:ext cx="8619358" cy="2077171"/>
            <a:chOff x="0" y="0"/>
            <a:chExt cx="2270119" cy="547074"/>
          </a:xfrm>
        </p:grpSpPr>
        <p:sp>
          <p:nvSpPr>
            <p:cNvPr id="12" name="Freeform 12"/>
            <p:cNvSpPr/>
            <p:nvPr/>
          </p:nvSpPr>
          <p:spPr>
            <a:xfrm>
              <a:off x="0" y="0"/>
              <a:ext cx="2270119" cy="547074"/>
            </a:xfrm>
            <a:custGeom>
              <a:avLst/>
              <a:gdLst/>
              <a:ahLst/>
              <a:cxnLst/>
              <a:rect l="l" t="t" r="r" b="b"/>
              <a:pathLst>
                <a:path w="2270119" h="547074">
                  <a:moveTo>
                    <a:pt x="45808" y="0"/>
                  </a:moveTo>
                  <a:lnTo>
                    <a:pt x="2224311" y="0"/>
                  </a:lnTo>
                  <a:cubicBezTo>
                    <a:pt x="2236460" y="0"/>
                    <a:pt x="2248111" y="4826"/>
                    <a:pt x="2256702" y="13417"/>
                  </a:cubicBezTo>
                  <a:cubicBezTo>
                    <a:pt x="2265293" y="22008"/>
                    <a:pt x="2270119" y="33659"/>
                    <a:pt x="2270119" y="45808"/>
                  </a:cubicBezTo>
                  <a:lnTo>
                    <a:pt x="2270119" y="501266"/>
                  </a:lnTo>
                  <a:cubicBezTo>
                    <a:pt x="2270119" y="526565"/>
                    <a:pt x="2249610" y="547074"/>
                    <a:pt x="2224311" y="547074"/>
                  </a:cubicBezTo>
                  <a:lnTo>
                    <a:pt x="45808" y="547074"/>
                  </a:lnTo>
                  <a:cubicBezTo>
                    <a:pt x="20509" y="547074"/>
                    <a:pt x="0" y="526565"/>
                    <a:pt x="0" y="501266"/>
                  </a:cubicBezTo>
                  <a:lnTo>
                    <a:pt x="0" y="45808"/>
                  </a:lnTo>
                  <a:cubicBezTo>
                    <a:pt x="0" y="33659"/>
                    <a:pt x="4826" y="22008"/>
                    <a:pt x="13417" y="13417"/>
                  </a:cubicBezTo>
                  <a:cubicBezTo>
                    <a:pt x="22008" y="4826"/>
                    <a:pt x="33659" y="0"/>
                    <a:pt x="45808" y="0"/>
                  </a:cubicBezTo>
                  <a:close/>
                </a:path>
              </a:pathLst>
            </a:custGeom>
            <a:solidFill>
              <a:srgbClr val="FFE397"/>
            </a:solidFill>
            <a:ln w="28575" cap="rnd">
              <a:solidFill>
                <a:srgbClr val="231F20"/>
              </a:solidFill>
              <a:prstDash val="solid"/>
              <a:round/>
            </a:ln>
          </p:spPr>
        </p:sp>
        <p:sp>
          <p:nvSpPr>
            <p:cNvPr id="13" name="TextBox 13"/>
            <p:cNvSpPr txBox="1"/>
            <p:nvPr/>
          </p:nvSpPr>
          <p:spPr>
            <a:xfrm>
              <a:off x="0" y="-38100"/>
              <a:ext cx="2270119" cy="585174"/>
            </a:xfrm>
            <a:prstGeom prst="rect">
              <a:avLst/>
            </a:prstGeom>
          </p:spPr>
          <p:txBody>
            <a:bodyPr lIns="50800" tIns="50800" rIns="50800" bIns="50800" rtlCol="0" anchor="ctr"/>
            <a:lstStyle/>
            <a:p>
              <a:pPr algn="ctr">
                <a:lnSpc>
                  <a:spcPts val="2659"/>
                </a:lnSpc>
                <a:spcBef>
                  <a:spcPct val="0"/>
                </a:spcBef>
              </a:pPr>
              <a:endParaRPr/>
            </a:p>
          </p:txBody>
        </p:sp>
      </p:grpSp>
      <p:sp>
        <p:nvSpPr>
          <p:cNvPr id="14" name="Freeform 14"/>
          <p:cNvSpPr/>
          <p:nvPr/>
        </p:nvSpPr>
        <p:spPr>
          <a:xfrm flipH="1">
            <a:off x="222331" y="2337478"/>
            <a:ext cx="6723998" cy="10054577"/>
          </a:xfrm>
          <a:custGeom>
            <a:avLst/>
            <a:gdLst/>
            <a:ahLst/>
            <a:cxnLst/>
            <a:rect l="l" t="t" r="r" b="b"/>
            <a:pathLst>
              <a:path w="6723998" h="10054577">
                <a:moveTo>
                  <a:pt x="6723998" y="0"/>
                </a:moveTo>
                <a:lnTo>
                  <a:pt x="0" y="0"/>
                </a:lnTo>
                <a:lnTo>
                  <a:pt x="0" y="10054576"/>
                </a:lnTo>
                <a:lnTo>
                  <a:pt x="6723998" y="10054576"/>
                </a:lnTo>
                <a:lnTo>
                  <a:pt x="6723998"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5" name="TextBox 15"/>
          <p:cNvSpPr txBox="1"/>
          <p:nvPr/>
        </p:nvSpPr>
        <p:spPr>
          <a:xfrm>
            <a:off x="7813038" y="800100"/>
            <a:ext cx="6211839" cy="2079626"/>
          </a:xfrm>
          <a:prstGeom prst="rect">
            <a:avLst/>
          </a:prstGeom>
        </p:spPr>
        <p:txBody>
          <a:bodyPr lIns="0" tIns="0" rIns="0" bIns="0" rtlCol="0" anchor="t">
            <a:spAutoFit/>
          </a:bodyPr>
          <a:lstStyle/>
          <a:p>
            <a:pPr algn="ctr">
              <a:lnSpc>
                <a:spcPts val="8000"/>
              </a:lnSpc>
            </a:pPr>
            <a:r>
              <a:rPr lang="en-US" sz="8000" dirty="0">
                <a:solidFill>
                  <a:srgbClr val="231F20"/>
                </a:solidFill>
                <a:latin typeface="Londrina Solid"/>
                <a:ea typeface="Londrina Solid"/>
                <a:cs typeface="Londrina Solid"/>
                <a:sym typeface="Londrina Solid"/>
              </a:rPr>
              <a:t>STRONG COMMUNICATION</a:t>
            </a:r>
          </a:p>
        </p:txBody>
      </p:sp>
      <p:sp>
        <p:nvSpPr>
          <p:cNvPr id="16" name="Freeform 16"/>
          <p:cNvSpPr/>
          <p:nvPr/>
        </p:nvSpPr>
        <p:spPr>
          <a:xfrm rot="4263341">
            <a:off x="16120233" y="6106949"/>
            <a:ext cx="742193" cy="1369149"/>
          </a:xfrm>
          <a:custGeom>
            <a:avLst/>
            <a:gdLst/>
            <a:ahLst/>
            <a:cxnLst/>
            <a:rect l="l" t="t" r="r" b="b"/>
            <a:pathLst>
              <a:path w="742193" h="1369149">
                <a:moveTo>
                  <a:pt x="0" y="0"/>
                </a:moveTo>
                <a:lnTo>
                  <a:pt x="742193" y="0"/>
                </a:lnTo>
                <a:lnTo>
                  <a:pt x="742193" y="1369149"/>
                </a:lnTo>
                <a:lnTo>
                  <a:pt x="0" y="136914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7" name="Freeform 17"/>
          <p:cNvSpPr/>
          <p:nvPr/>
        </p:nvSpPr>
        <p:spPr>
          <a:xfrm>
            <a:off x="1261469" y="2446124"/>
            <a:ext cx="816410" cy="822525"/>
          </a:xfrm>
          <a:custGeom>
            <a:avLst/>
            <a:gdLst/>
            <a:ahLst/>
            <a:cxnLst/>
            <a:rect l="l" t="t" r="r" b="b"/>
            <a:pathLst>
              <a:path w="816410" h="822525">
                <a:moveTo>
                  <a:pt x="0" y="0"/>
                </a:moveTo>
                <a:lnTo>
                  <a:pt x="816410" y="0"/>
                </a:lnTo>
                <a:lnTo>
                  <a:pt x="816410" y="822524"/>
                </a:lnTo>
                <a:lnTo>
                  <a:pt x="0" y="822524"/>
                </a:lnTo>
                <a:lnTo>
                  <a:pt x="0" y="0"/>
                </a:lnTo>
                <a:close/>
              </a:path>
            </a:pathLst>
          </a:custGeom>
          <a:blipFill>
            <a:blip r:embed="rId8">
              <a:extLst>
                <a:ext uri="{96DAC541-7B7A-43D3-8B79-37D633B846F1}">
                  <asvg:svgBlip xmlns:asvg="http://schemas.microsoft.com/office/drawing/2016/SVG/main" r:embed="rId9"/>
                </a:ext>
              </a:extLst>
            </a:blip>
            <a:stretch>
              <a:fillRect l="-16131" t="-123580" r="-514491" b="-293597"/>
            </a:stretch>
          </a:blipFill>
        </p:spPr>
      </p:sp>
      <p:sp>
        <p:nvSpPr>
          <p:cNvPr id="18" name="Freeform 18"/>
          <p:cNvSpPr/>
          <p:nvPr/>
        </p:nvSpPr>
        <p:spPr>
          <a:xfrm>
            <a:off x="977689" y="754223"/>
            <a:ext cx="1184337" cy="1225176"/>
          </a:xfrm>
          <a:custGeom>
            <a:avLst/>
            <a:gdLst/>
            <a:ahLst/>
            <a:cxnLst/>
            <a:rect l="l" t="t" r="r" b="b"/>
            <a:pathLst>
              <a:path w="1184337" h="1225176">
                <a:moveTo>
                  <a:pt x="0" y="0"/>
                </a:moveTo>
                <a:lnTo>
                  <a:pt x="1184337" y="0"/>
                </a:lnTo>
                <a:lnTo>
                  <a:pt x="1184337" y="1225176"/>
                </a:lnTo>
                <a:lnTo>
                  <a:pt x="0" y="1225176"/>
                </a:lnTo>
                <a:lnTo>
                  <a:pt x="0" y="0"/>
                </a:lnTo>
                <a:close/>
              </a:path>
            </a:pathLst>
          </a:custGeom>
          <a:blipFill>
            <a:blip r:embed="rId10">
              <a:extLst>
                <a:ext uri="{96DAC541-7B7A-43D3-8B79-37D633B846F1}">
                  <asvg:svgBlip xmlns:asvg="http://schemas.microsoft.com/office/drawing/2016/SVG/main" r:embed="rId11"/>
                </a:ext>
              </a:extLst>
            </a:blip>
            <a:stretch>
              <a:fillRect l="-154855" t="-80817" r="-404244" b="-344018"/>
            </a:stretch>
          </a:blipFill>
        </p:spPr>
      </p:sp>
      <p:sp>
        <p:nvSpPr>
          <p:cNvPr id="19" name="Freeform 19"/>
          <p:cNvSpPr/>
          <p:nvPr/>
        </p:nvSpPr>
        <p:spPr>
          <a:xfrm>
            <a:off x="16491330" y="1028700"/>
            <a:ext cx="768019" cy="768019"/>
          </a:xfrm>
          <a:custGeom>
            <a:avLst/>
            <a:gdLst/>
            <a:ahLst/>
            <a:cxnLst/>
            <a:rect l="l" t="t" r="r" b="b"/>
            <a:pathLst>
              <a:path w="768019" h="768019">
                <a:moveTo>
                  <a:pt x="0" y="0"/>
                </a:moveTo>
                <a:lnTo>
                  <a:pt x="768018" y="0"/>
                </a:lnTo>
                <a:lnTo>
                  <a:pt x="768018" y="768019"/>
                </a:lnTo>
                <a:lnTo>
                  <a:pt x="0" y="76801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0" name="Freeform 20"/>
          <p:cNvSpPr/>
          <p:nvPr/>
        </p:nvSpPr>
        <p:spPr>
          <a:xfrm>
            <a:off x="-86058" y="7866829"/>
            <a:ext cx="616778" cy="616778"/>
          </a:xfrm>
          <a:custGeom>
            <a:avLst/>
            <a:gdLst/>
            <a:ahLst/>
            <a:cxnLst/>
            <a:rect l="l" t="t" r="r" b="b"/>
            <a:pathLst>
              <a:path w="616778" h="616778">
                <a:moveTo>
                  <a:pt x="0" y="0"/>
                </a:moveTo>
                <a:lnTo>
                  <a:pt x="616778" y="0"/>
                </a:lnTo>
                <a:lnTo>
                  <a:pt x="616778" y="616778"/>
                </a:lnTo>
                <a:lnTo>
                  <a:pt x="0" y="61677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grpSp>
        <p:nvGrpSpPr>
          <p:cNvPr id="21" name="Group 21"/>
          <p:cNvGrpSpPr/>
          <p:nvPr/>
        </p:nvGrpSpPr>
        <p:grpSpPr>
          <a:xfrm>
            <a:off x="7226281" y="4036463"/>
            <a:ext cx="3627564" cy="1107037"/>
            <a:chOff x="0" y="0"/>
            <a:chExt cx="955408" cy="291565"/>
          </a:xfrm>
        </p:grpSpPr>
        <p:sp>
          <p:nvSpPr>
            <p:cNvPr id="22" name="Freeform 22"/>
            <p:cNvSpPr/>
            <p:nvPr/>
          </p:nvSpPr>
          <p:spPr>
            <a:xfrm>
              <a:off x="0" y="0"/>
              <a:ext cx="955408" cy="291565"/>
            </a:xfrm>
            <a:custGeom>
              <a:avLst/>
              <a:gdLst/>
              <a:ahLst/>
              <a:cxnLst/>
              <a:rect l="l" t="t" r="r" b="b"/>
              <a:pathLst>
                <a:path w="955408" h="291565">
                  <a:moveTo>
                    <a:pt x="108844" y="0"/>
                  </a:moveTo>
                  <a:lnTo>
                    <a:pt x="846564" y="0"/>
                  </a:lnTo>
                  <a:cubicBezTo>
                    <a:pt x="906677" y="0"/>
                    <a:pt x="955408" y="48731"/>
                    <a:pt x="955408" y="108844"/>
                  </a:cubicBezTo>
                  <a:lnTo>
                    <a:pt x="955408" y="182722"/>
                  </a:lnTo>
                  <a:cubicBezTo>
                    <a:pt x="955408" y="242834"/>
                    <a:pt x="906677" y="291565"/>
                    <a:pt x="846564" y="291565"/>
                  </a:cubicBezTo>
                  <a:lnTo>
                    <a:pt x="108844" y="291565"/>
                  </a:lnTo>
                  <a:cubicBezTo>
                    <a:pt x="48731" y="291565"/>
                    <a:pt x="0" y="242834"/>
                    <a:pt x="0" y="182722"/>
                  </a:cubicBezTo>
                  <a:lnTo>
                    <a:pt x="0" y="108844"/>
                  </a:lnTo>
                  <a:cubicBezTo>
                    <a:pt x="0" y="48731"/>
                    <a:pt x="48731" y="0"/>
                    <a:pt x="108844" y="0"/>
                  </a:cubicBezTo>
                  <a:close/>
                </a:path>
              </a:pathLst>
            </a:custGeom>
            <a:solidFill>
              <a:srgbClr val="FFE397"/>
            </a:solidFill>
            <a:ln w="28575" cap="rnd">
              <a:solidFill>
                <a:srgbClr val="231F20"/>
              </a:solidFill>
              <a:prstDash val="solid"/>
              <a:round/>
            </a:ln>
          </p:spPr>
        </p:sp>
        <p:sp>
          <p:nvSpPr>
            <p:cNvPr id="23" name="TextBox 23"/>
            <p:cNvSpPr txBox="1"/>
            <p:nvPr/>
          </p:nvSpPr>
          <p:spPr>
            <a:xfrm>
              <a:off x="0" y="0"/>
              <a:ext cx="955408" cy="291565"/>
            </a:xfrm>
            <a:prstGeom prst="rect">
              <a:avLst/>
            </a:prstGeom>
          </p:spPr>
          <p:txBody>
            <a:bodyPr lIns="50800" tIns="50800" rIns="50800" bIns="50800" rtlCol="0" anchor="ctr"/>
            <a:lstStyle/>
            <a:p>
              <a:pPr algn="ctr">
                <a:lnSpc>
                  <a:spcPts val="3919"/>
                </a:lnSpc>
              </a:pPr>
              <a:r>
                <a:rPr lang="en-US" sz="2799" dirty="0">
                  <a:solidFill>
                    <a:srgbClr val="231F20"/>
                  </a:solidFill>
                  <a:latin typeface="Kollektif"/>
                  <a:ea typeface="Kollektif"/>
                  <a:cs typeface="Kollektif"/>
                  <a:sym typeface="Kollektif"/>
                </a:rPr>
                <a:t>Be Clear &amp; Effective</a:t>
              </a:r>
            </a:p>
          </p:txBody>
        </p:sp>
      </p:grpSp>
      <p:grpSp>
        <p:nvGrpSpPr>
          <p:cNvPr id="24" name="Group 24"/>
          <p:cNvGrpSpPr/>
          <p:nvPr/>
        </p:nvGrpSpPr>
        <p:grpSpPr>
          <a:xfrm>
            <a:off x="5983745" y="4018377"/>
            <a:ext cx="1118711" cy="1108218"/>
            <a:chOff x="0" y="-311"/>
            <a:chExt cx="294640" cy="291876"/>
          </a:xfrm>
        </p:grpSpPr>
        <p:sp>
          <p:nvSpPr>
            <p:cNvPr id="25" name="Freeform 25"/>
            <p:cNvSpPr/>
            <p:nvPr/>
          </p:nvSpPr>
          <p:spPr>
            <a:xfrm>
              <a:off x="0" y="0"/>
              <a:ext cx="294640" cy="291565"/>
            </a:xfrm>
            <a:custGeom>
              <a:avLst/>
              <a:gdLst/>
              <a:ahLst/>
              <a:cxnLst/>
              <a:rect l="l" t="t" r="r" b="b"/>
              <a:pathLst>
                <a:path w="294640" h="291565">
                  <a:moveTo>
                    <a:pt x="145783" y="0"/>
                  </a:moveTo>
                  <a:lnTo>
                    <a:pt x="148857" y="0"/>
                  </a:lnTo>
                  <a:cubicBezTo>
                    <a:pt x="229371" y="0"/>
                    <a:pt x="294640" y="65269"/>
                    <a:pt x="294640" y="145783"/>
                  </a:cubicBezTo>
                  <a:lnTo>
                    <a:pt x="294640" y="145783"/>
                  </a:lnTo>
                  <a:cubicBezTo>
                    <a:pt x="294640" y="184447"/>
                    <a:pt x="279281" y="221527"/>
                    <a:pt x="251941" y="248867"/>
                  </a:cubicBezTo>
                  <a:cubicBezTo>
                    <a:pt x="224602" y="276206"/>
                    <a:pt x="187521" y="291565"/>
                    <a:pt x="148857" y="291565"/>
                  </a:cubicBezTo>
                  <a:lnTo>
                    <a:pt x="145783" y="291565"/>
                  </a:lnTo>
                  <a:cubicBezTo>
                    <a:pt x="107119" y="291565"/>
                    <a:pt x="70038" y="276206"/>
                    <a:pt x="42699" y="248867"/>
                  </a:cubicBezTo>
                  <a:cubicBezTo>
                    <a:pt x="15359" y="221527"/>
                    <a:pt x="0" y="184447"/>
                    <a:pt x="0" y="145783"/>
                  </a:cubicBezTo>
                  <a:lnTo>
                    <a:pt x="0" y="145783"/>
                  </a:lnTo>
                  <a:cubicBezTo>
                    <a:pt x="0" y="107119"/>
                    <a:pt x="15359" y="70038"/>
                    <a:pt x="42699" y="42699"/>
                  </a:cubicBezTo>
                  <a:cubicBezTo>
                    <a:pt x="70038" y="15359"/>
                    <a:pt x="107119" y="0"/>
                    <a:pt x="145783" y="0"/>
                  </a:cubicBezTo>
                  <a:close/>
                </a:path>
              </a:pathLst>
            </a:custGeom>
            <a:solidFill>
              <a:srgbClr val="FFE397"/>
            </a:solidFill>
            <a:ln w="28575" cap="rnd">
              <a:solidFill>
                <a:srgbClr val="231F20"/>
              </a:solidFill>
              <a:prstDash val="solid"/>
              <a:round/>
            </a:ln>
          </p:spPr>
        </p:sp>
        <p:sp>
          <p:nvSpPr>
            <p:cNvPr id="26" name="TextBox 26"/>
            <p:cNvSpPr txBox="1"/>
            <p:nvPr/>
          </p:nvSpPr>
          <p:spPr>
            <a:xfrm>
              <a:off x="0" y="-311"/>
              <a:ext cx="294640" cy="291875"/>
            </a:xfrm>
            <a:prstGeom prst="rect">
              <a:avLst/>
            </a:prstGeom>
          </p:spPr>
          <p:txBody>
            <a:bodyPr lIns="50800" tIns="50800" rIns="50800" bIns="50800" rtlCol="0" anchor="ctr"/>
            <a:lstStyle/>
            <a:p>
              <a:pPr algn="ctr">
                <a:lnSpc>
                  <a:spcPts val="3919"/>
                </a:lnSpc>
              </a:pPr>
              <a:r>
                <a:rPr lang="en-US" sz="2799" dirty="0">
                  <a:solidFill>
                    <a:srgbClr val="231F20"/>
                  </a:solidFill>
                  <a:latin typeface="Kollektif"/>
                  <a:ea typeface="Kollektif"/>
                  <a:cs typeface="Kollektif"/>
                  <a:sym typeface="Kollektif"/>
                </a:rPr>
                <a:t>01</a:t>
              </a:r>
            </a:p>
          </p:txBody>
        </p:sp>
      </p:grpSp>
      <p:grpSp>
        <p:nvGrpSpPr>
          <p:cNvPr id="27" name="Group 27"/>
          <p:cNvGrpSpPr/>
          <p:nvPr/>
        </p:nvGrpSpPr>
        <p:grpSpPr>
          <a:xfrm>
            <a:off x="12226608" y="3977346"/>
            <a:ext cx="3627564" cy="1166154"/>
            <a:chOff x="0" y="-15570"/>
            <a:chExt cx="955408" cy="307135"/>
          </a:xfrm>
        </p:grpSpPr>
        <p:sp>
          <p:nvSpPr>
            <p:cNvPr id="28" name="Freeform 28"/>
            <p:cNvSpPr/>
            <p:nvPr/>
          </p:nvSpPr>
          <p:spPr>
            <a:xfrm>
              <a:off x="0" y="0"/>
              <a:ext cx="955408" cy="291565"/>
            </a:xfrm>
            <a:custGeom>
              <a:avLst/>
              <a:gdLst/>
              <a:ahLst/>
              <a:cxnLst/>
              <a:rect l="l" t="t" r="r" b="b"/>
              <a:pathLst>
                <a:path w="955408" h="291565">
                  <a:moveTo>
                    <a:pt x="108844" y="0"/>
                  </a:moveTo>
                  <a:lnTo>
                    <a:pt x="846564" y="0"/>
                  </a:lnTo>
                  <a:cubicBezTo>
                    <a:pt x="906677" y="0"/>
                    <a:pt x="955408" y="48731"/>
                    <a:pt x="955408" y="108844"/>
                  </a:cubicBezTo>
                  <a:lnTo>
                    <a:pt x="955408" y="182722"/>
                  </a:lnTo>
                  <a:cubicBezTo>
                    <a:pt x="955408" y="242834"/>
                    <a:pt x="906677" y="291565"/>
                    <a:pt x="846564" y="291565"/>
                  </a:cubicBezTo>
                  <a:lnTo>
                    <a:pt x="108844" y="291565"/>
                  </a:lnTo>
                  <a:cubicBezTo>
                    <a:pt x="48731" y="291565"/>
                    <a:pt x="0" y="242834"/>
                    <a:pt x="0" y="182722"/>
                  </a:cubicBezTo>
                  <a:lnTo>
                    <a:pt x="0" y="108844"/>
                  </a:lnTo>
                  <a:cubicBezTo>
                    <a:pt x="0" y="48731"/>
                    <a:pt x="48731" y="0"/>
                    <a:pt x="108844" y="0"/>
                  </a:cubicBezTo>
                  <a:close/>
                </a:path>
              </a:pathLst>
            </a:custGeom>
            <a:solidFill>
              <a:srgbClr val="FFE397"/>
            </a:solidFill>
            <a:ln w="28575" cap="rnd">
              <a:solidFill>
                <a:srgbClr val="231F20"/>
              </a:solidFill>
              <a:prstDash val="solid"/>
              <a:round/>
            </a:ln>
          </p:spPr>
        </p:sp>
        <p:sp>
          <p:nvSpPr>
            <p:cNvPr id="29" name="TextBox 29"/>
            <p:cNvSpPr txBox="1"/>
            <p:nvPr/>
          </p:nvSpPr>
          <p:spPr>
            <a:xfrm>
              <a:off x="0" y="-15570"/>
              <a:ext cx="955408" cy="307135"/>
            </a:xfrm>
            <a:prstGeom prst="rect">
              <a:avLst/>
            </a:prstGeom>
          </p:spPr>
          <p:txBody>
            <a:bodyPr lIns="50800" tIns="50800" rIns="50800" bIns="50800" rtlCol="0" anchor="ctr"/>
            <a:lstStyle/>
            <a:p>
              <a:pPr algn="ctr">
                <a:lnSpc>
                  <a:spcPts val="3919"/>
                </a:lnSpc>
              </a:pPr>
              <a:r>
                <a:rPr lang="en-US" sz="2799" dirty="0">
                  <a:solidFill>
                    <a:srgbClr val="231F20"/>
                  </a:solidFill>
                  <a:latin typeface="Kollektif"/>
                  <a:ea typeface="Kollektif"/>
                  <a:cs typeface="Kollektif"/>
                  <a:sym typeface="Kollektif"/>
                </a:rPr>
                <a:t>Show Confidence</a:t>
              </a:r>
            </a:p>
          </p:txBody>
        </p:sp>
      </p:grpSp>
      <p:grpSp>
        <p:nvGrpSpPr>
          <p:cNvPr id="30" name="Group 30"/>
          <p:cNvGrpSpPr/>
          <p:nvPr/>
        </p:nvGrpSpPr>
        <p:grpSpPr>
          <a:xfrm>
            <a:off x="10984072" y="4018377"/>
            <a:ext cx="1118711" cy="1108218"/>
            <a:chOff x="0" y="-311"/>
            <a:chExt cx="294640" cy="291876"/>
          </a:xfrm>
        </p:grpSpPr>
        <p:sp>
          <p:nvSpPr>
            <p:cNvPr id="31" name="Freeform 31"/>
            <p:cNvSpPr/>
            <p:nvPr/>
          </p:nvSpPr>
          <p:spPr>
            <a:xfrm>
              <a:off x="0" y="0"/>
              <a:ext cx="294640" cy="291565"/>
            </a:xfrm>
            <a:custGeom>
              <a:avLst/>
              <a:gdLst/>
              <a:ahLst/>
              <a:cxnLst/>
              <a:rect l="l" t="t" r="r" b="b"/>
              <a:pathLst>
                <a:path w="294640" h="291565">
                  <a:moveTo>
                    <a:pt x="145783" y="0"/>
                  </a:moveTo>
                  <a:lnTo>
                    <a:pt x="148857" y="0"/>
                  </a:lnTo>
                  <a:cubicBezTo>
                    <a:pt x="229371" y="0"/>
                    <a:pt x="294640" y="65269"/>
                    <a:pt x="294640" y="145783"/>
                  </a:cubicBezTo>
                  <a:lnTo>
                    <a:pt x="294640" y="145783"/>
                  </a:lnTo>
                  <a:cubicBezTo>
                    <a:pt x="294640" y="184447"/>
                    <a:pt x="279281" y="221527"/>
                    <a:pt x="251941" y="248867"/>
                  </a:cubicBezTo>
                  <a:cubicBezTo>
                    <a:pt x="224602" y="276206"/>
                    <a:pt x="187521" y="291565"/>
                    <a:pt x="148857" y="291565"/>
                  </a:cubicBezTo>
                  <a:lnTo>
                    <a:pt x="145783" y="291565"/>
                  </a:lnTo>
                  <a:cubicBezTo>
                    <a:pt x="107119" y="291565"/>
                    <a:pt x="70038" y="276206"/>
                    <a:pt x="42699" y="248867"/>
                  </a:cubicBezTo>
                  <a:cubicBezTo>
                    <a:pt x="15359" y="221527"/>
                    <a:pt x="0" y="184447"/>
                    <a:pt x="0" y="145783"/>
                  </a:cubicBezTo>
                  <a:lnTo>
                    <a:pt x="0" y="145783"/>
                  </a:lnTo>
                  <a:cubicBezTo>
                    <a:pt x="0" y="107119"/>
                    <a:pt x="15359" y="70038"/>
                    <a:pt x="42699" y="42699"/>
                  </a:cubicBezTo>
                  <a:cubicBezTo>
                    <a:pt x="70038" y="15359"/>
                    <a:pt x="107119" y="0"/>
                    <a:pt x="145783" y="0"/>
                  </a:cubicBezTo>
                  <a:close/>
                </a:path>
              </a:pathLst>
            </a:custGeom>
            <a:solidFill>
              <a:srgbClr val="FFE397"/>
            </a:solidFill>
            <a:ln w="28575" cap="rnd">
              <a:solidFill>
                <a:srgbClr val="231F20"/>
              </a:solidFill>
              <a:prstDash val="solid"/>
              <a:round/>
            </a:ln>
          </p:spPr>
        </p:sp>
        <p:sp>
          <p:nvSpPr>
            <p:cNvPr id="32" name="TextBox 32"/>
            <p:cNvSpPr txBox="1"/>
            <p:nvPr/>
          </p:nvSpPr>
          <p:spPr>
            <a:xfrm>
              <a:off x="0" y="-311"/>
              <a:ext cx="294640" cy="291876"/>
            </a:xfrm>
            <a:prstGeom prst="rect">
              <a:avLst/>
            </a:prstGeom>
          </p:spPr>
          <p:txBody>
            <a:bodyPr lIns="50800" tIns="50800" rIns="50800" bIns="50800" rtlCol="0" anchor="ctr"/>
            <a:lstStyle/>
            <a:p>
              <a:pPr algn="ctr">
                <a:lnSpc>
                  <a:spcPts val="3919"/>
                </a:lnSpc>
              </a:pPr>
              <a:r>
                <a:rPr lang="en-US" sz="2799" dirty="0">
                  <a:solidFill>
                    <a:srgbClr val="231F20"/>
                  </a:solidFill>
                  <a:latin typeface="Kollektif"/>
                  <a:ea typeface="Kollektif"/>
                  <a:cs typeface="Kollektif"/>
                  <a:sym typeface="Kollektif"/>
                </a:rPr>
                <a:t>03</a:t>
              </a:r>
            </a:p>
          </p:txBody>
        </p:sp>
      </p:grpSp>
      <p:grpSp>
        <p:nvGrpSpPr>
          <p:cNvPr id="33" name="Group 33"/>
          <p:cNvGrpSpPr/>
          <p:nvPr/>
        </p:nvGrpSpPr>
        <p:grpSpPr>
          <a:xfrm>
            <a:off x="5918631" y="5773534"/>
            <a:ext cx="9870427" cy="1274861"/>
            <a:chOff x="0" y="-145961"/>
            <a:chExt cx="13160570" cy="1699815"/>
          </a:xfrm>
        </p:grpSpPr>
        <p:grpSp>
          <p:nvGrpSpPr>
            <p:cNvPr id="34" name="Group 34"/>
            <p:cNvGrpSpPr/>
            <p:nvPr/>
          </p:nvGrpSpPr>
          <p:grpSpPr>
            <a:xfrm>
              <a:off x="1656715" y="-32728"/>
              <a:ext cx="4836752" cy="1531317"/>
              <a:chOff x="0" y="-10917"/>
              <a:chExt cx="955408" cy="302482"/>
            </a:xfrm>
          </p:grpSpPr>
          <p:sp>
            <p:nvSpPr>
              <p:cNvPr id="35" name="Freeform 35"/>
              <p:cNvSpPr/>
              <p:nvPr/>
            </p:nvSpPr>
            <p:spPr>
              <a:xfrm>
                <a:off x="0" y="0"/>
                <a:ext cx="955408" cy="291565"/>
              </a:xfrm>
              <a:custGeom>
                <a:avLst/>
                <a:gdLst/>
                <a:ahLst/>
                <a:cxnLst/>
                <a:rect l="l" t="t" r="r" b="b"/>
                <a:pathLst>
                  <a:path w="955408" h="291565">
                    <a:moveTo>
                      <a:pt x="108844" y="0"/>
                    </a:moveTo>
                    <a:lnTo>
                      <a:pt x="846564" y="0"/>
                    </a:lnTo>
                    <a:cubicBezTo>
                      <a:pt x="906677" y="0"/>
                      <a:pt x="955408" y="48731"/>
                      <a:pt x="955408" y="108844"/>
                    </a:cubicBezTo>
                    <a:lnTo>
                      <a:pt x="955408" y="182722"/>
                    </a:lnTo>
                    <a:cubicBezTo>
                      <a:pt x="955408" y="242834"/>
                      <a:pt x="906677" y="291565"/>
                      <a:pt x="846564" y="291565"/>
                    </a:cubicBezTo>
                    <a:lnTo>
                      <a:pt x="108844" y="291565"/>
                    </a:lnTo>
                    <a:cubicBezTo>
                      <a:pt x="48731" y="291565"/>
                      <a:pt x="0" y="242834"/>
                      <a:pt x="0" y="182722"/>
                    </a:cubicBezTo>
                    <a:lnTo>
                      <a:pt x="0" y="108844"/>
                    </a:lnTo>
                    <a:cubicBezTo>
                      <a:pt x="0" y="48731"/>
                      <a:pt x="48731" y="0"/>
                      <a:pt x="108844" y="0"/>
                    </a:cubicBezTo>
                    <a:close/>
                  </a:path>
                </a:pathLst>
              </a:custGeom>
              <a:solidFill>
                <a:srgbClr val="FFE397"/>
              </a:solidFill>
              <a:ln w="28575" cap="rnd">
                <a:solidFill>
                  <a:srgbClr val="231F20"/>
                </a:solidFill>
                <a:prstDash val="solid"/>
                <a:round/>
              </a:ln>
            </p:spPr>
          </p:sp>
          <p:sp>
            <p:nvSpPr>
              <p:cNvPr id="36" name="TextBox 36"/>
              <p:cNvSpPr txBox="1"/>
              <p:nvPr/>
            </p:nvSpPr>
            <p:spPr>
              <a:xfrm>
                <a:off x="0" y="-10917"/>
                <a:ext cx="955408" cy="302482"/>
              </a:xfrm>
              <a:prstGeom prst="rect">
                <a:avLst/>
              </a:prstGeom>
            </p:spPr>
            <p:txBody>
              <a:bodyPr lIns="50800" tIns="50800" rIns="50800" bIns="50800" rtlCol="0" anchor="ctr"/>
              <a:lstStyle/>
              <a:p>
                <a:pPr algn="ctr">
                  <a:lnSpc>
                    <a:spcPts val="3919"/>
                  </a:lnSpc>
                </a:pPr>
                <a:r>
                  <a:rPr lang="en-US" sz="2799" dirty="0">
                    <a:solidFill>
                      <a:srgbClr val="231F20"/>
                    </a:solidFill>
                    <a:latin typeface="Kollektif"/>
                    <a:ea typeface="Kollektif"/>
                    <a:cs typeface="Kollektif"/>
                    <a:sym typeface="Kollektif"/>
                  </a:rPr>
                  <a:t>Maintain Eye Contact</a:t>
                </a:r>
              </a:p>
            </p:txBody>
          </p:sp>
        </p:grpSp>
        <p:grpSp>
          <p:nvGrpSpPr>
            <p:cNvPr id="37" name="Group 37"/>
            <p:cNvGrpSpPr/>
            <p:nvPr/>
          </p:nvGrpSpPr>
          <p:grpSpPr>
            <a:xfrm>
              <a:off x="0" y="-32729"/>
              <a:ext cx="1491615" cy="1508779"/>
              <a:chOff x="0" y="-6465"/>
              <a:chExt cx="294640" cy="298030"/>
            </a:xfrm>
          </p:grpSpPr>
          <p:sp>
            <p:nvSpPr>
              <p:cNvPr id="38" name="Freeform 38"/>
              <p:cNvSpPr/>
              <p:nvPr/>
            </p:nvSpPr>
            <p:spPr>
              <a:xfrm>
                <a:off x="0" y="0"/>
                <a:ext cx="294640" cy="291565"/>
              </a:xfrm>
              <a:custGeom>
                <a:avLst/>
                <a:gdLst/>
                <a:ahLst/>
                <a:cxnLst/>
                <a:rect l="l" t="t" r="r" b="b"/>
                <a:pathLst>
                  <a:path w="294640" h="291565">
                    <a:moveTo>
                      <a:pt x="145783" y="0"/>
                    </a:moveTo>
                    <a:lnTo>
                      <a:pt x="148857" y="0"/>
                    </a:lnTo>
                    <a:cubicBezTo>
                      <a:pt x="229371" y="0"/>
                      <a:pt x="294640" y="65269"/>
                      <a:pt x="294640" y="145783"/>
                    </a:cubicBezTo>
                    <a:lnTo>
                      <a:pt x="294640" y="145783"/>
                    </a:lnTo>
                    <a:cubicBezTo>
                      <a:pt x="294640" y="184447"/>
                      <a:pt x="279281" y="221527"/>
                      <a:pt x="251941" y="248867"/>
                    </a:cubicBezTo>
                    <a:cubicBezTo>
                      <a:pt x="224602" y="276206"/>
                      <a:pt x="187521" y="291565"/>
                      <a:pt x="148857" y="291565"/>
                    </a:cubicBezTo>
                    <a:lnTo>
                      <a:pt x="145783" y="291565"/>
                    </a:lnTo>
                    <a:cubicBezTo>
                      <a:pt x="107119" y="291565"/>
                      <a:pt x="70038" y="276206"/>
                      <a:pt x="42699" y="248867"/>
                    </a:cubicBezTo>
                    <a:cubicBezTo>
                      <a:pt x="15359" y="221527"/>
                      <a:pt x="0" y="184447"/>
                      <a:pt x="0" y="145783"/>
                    </a:cubicBezTo>
                    <a:lnTo>
                      <a:pt x="0" y="145783"/>
                    </a:lnTo>
                    <a:cubicBezTo>
                      <a:pt x="0" y="107119"/>
                      <a:pt x="15359" y="70038"/>
                      <a:pt x="42699" y="42699"/>
                    </a:cubicBezTo>
                    <a:cubicBezTo>
                      <a:pt x="70038" y="15359"/>
                      <a:pt x="107119" y="0"/>
                      <a:pt x="145783" y="0"/>
                    </a:cubicBezTo>
                    <a:close/>
                  </a:path>
                </a:pathLst>
              </a:custGeom>
              <a:solidFill>
                <a:srgbClr val="FFE397"/>
              </a:solidFill>
              <a:ln w="28575" cap="rnd">
                <a:solidFill>
                  <a:srgbClr val="231F20"/>
                </a:solidFill>
                <a:prstDash val="solid"/>
                <a:round/>
              </a:ln>
            </p:spPr>
          </p:sp>
          <p:sp>
            <p:nvSpPr>
              <p:cNvPr id="39" name="TextBox 39"/>
              <p:cNvSpPr txBox="1"/>
              <p:nvPr/>
            </p:nvSpPr>
            <p:spPr>
              <a:xfrm>
                <a:off x="0" y="-6465"/>
                <a:ext cx="294640" cy="298030"/>
              </a:xfrm>
              <a:prstGeom prst="rect">
                <a:avLst/>
              </a:prstGeom>
            </p:spPr>
            <p:txBody>
              <a:bodyPr lIns="50800" tIns="50800" rIns="50800" bIns="50800" rtlCol="0" anchor="ctr"/>
              <a:lstStyle/>
              <a:p>
                <a:pPr algn="ctr">
                  <a:lnSpc>
                    <a:spcPts val="3919"/>
                  </a:lnSpc>
                </a:pPr>
                <a:r>
                  <a:rPr lang="en-US" sz="2799" dirty="0">
                    <a:solidFill>
                      <a:srgbClr val="231F20"/>
                    </a:solidFill>
                    <a:latin typeface="Kollektif"/>
                    <a:ea typeface="Kollektif"/>
                    <a:cs typeface="Kollektif"/>
                    <a:sym typeface="Kollektif"/>
                  </a:rPr>
                  <a:t>02</a:t>
                </a:r>
              </a:p>
            </p:txBody>
          </p:sp>
        </p:grpSp>
        <p:grpSp>
          <p:nvGrpSpPr>
            <p:cNvPr id="40" name="Group 40"/>
            <p:cNvGrpSpPr/>
            <p:nvPr/>
          </p:nvGrpSpPr>
          <p:grpSpPr>
            <a:xfrm>
              <a:off x="8323818" y="-145961"/>
              <a:ext cx="4836752" cy="1699815"/>
              <a:chOff x="0" y="-33284"/>
              <a:chExt cx="955408" cy="335766"/>
            </a:xfrm>
          </p:grpSpPr>
          <p:sp>
            <p:nvSpPr>
              <p:cNvPr id="41" name="Freeform 41"/>
              <p:cNvSpPr/>
              <p:nvPr/>
            </p:nvSpPr>
            <p:spPr>
              <a:xfrm>
                <a:off x="0" y="0"/>
                <a:ext cx="955408" cy="302482"/>
              </a:xfrm>
              <a:custGeom>
                <a:avLst/>
                <a:gdLst/>
                <a:ahLst/>
                <a:cxnLst/>
                <a:rect l="l" t="t" r="r" b="b"/>
                <a:pathLst>
                  <a:path w="955408" h="302482">
                    <a:moveTo>
                      <a:pt x="108844" y="0"/>
                    </a:moveTo>
                    <a:lnTo>
                      <a:pt x="846564" y="0"/>
                    </a:lnTo>
                    <a:cubicBezTo>
                      <a:pt x="906677" y="0"/>
                      <a:pt x="955408" y="48731"/>
                      <a:pt x="955408" y="108844"/>
                    </a:cubicBezTo>
                    <a:lnTo>
                      <a:pt x="955408" y="193638"/>
                    </a:lnTo>
                    <a:cubicBezTo>
                      <a:pt x="955408" y="253751"/>
                      <a:pt x="906677" y="302482"/>
                      <a:pt x="846564" y="302482"/>
                    </a:cubicBezTo>
                    <a:lnTo>
                      <a:pt x="108844" y="302482"/>
                    </a:lnTo>
                    <a:cubicBezTo>
                      <a:pt x="48731" y="302482"/>
                      <a:pt x="0" y="253751"/>
                      <a:pt x="0" y="193638"/>
                    </a:cubicBezTo>
                    <a:lnTo>
                      <a:pt x="0" y="108844"/>
                    </a:lnTo>
                    <a:cubicBezTo>
                      <a:pt x="0" y="48731"/>
                      <a:pt x="48731" y="0"/>
                      <a:pt x="108844" y="0"/>
                    </a:cubicBezTo>
                    <a:close/>
                  </a:path>
                </a:pathLst>
              </a:custGeom>
              <a:solidFill>
                <a:srgbClr val="FFE397"/>
              </a:solidFill>
              <a:ln w="28575" cap="rnd">
                <a:solidFill>
                  <a:srgbClr val="231F20"/>
                </a:solidFill>
                <a:prstDash val="solid"/>
                <a:round/>
              </a:ln>
            </p:spPr>
          </p:sp>
          <p:sp>
            <p:nvSpPr>
              <p:cNvPr id="42" name="TextBox 42"/>
              <p:cNvSpPr txBox="1"/>
              <p:nvPr/>
            </p:nvSpPr>
            <p:spPr>
              <a:xfrm>
                <a:off x="0" y="-33284"/>
                <a:ext cx="955408" cy="335766"/>
              </a:xfrm>
              <a:prstGeom prst="rect">
                <a:avLst/>
              </a:prstGeom>
            </p:spPr>
            <p:txBody>
              <a:bodyPr lIns="50800" tIns="50800" rIns="50800" bIns="50800" rtlCol="0" anchor="ctr"/>
              <a:lstStyle/>
              <a:p>
                <a:pPr algn="ctr">
                  <a:lnSpc>
                    <a:spcPts val="3919"/>
                  </a:lnSpc>
                </a:pPr>
                <a:r>
                  <a:rPr lang="en-US" sz="2799" dirty="0">
                    <a:solidFill>
                      <a:srgbClr val="231F20"/>
                    </a:solidFill>
                    <a:latin typeface="Kollektif"/>
                    <a:ea typeface="Kollektif"/>
                    <a:cs typeface="Kollektif"/>
                    <a:sym typeface="Kollektif"/>
                  </a:rPr>
                  <a:t>Positive vs. Negative</a:t>
                </a:r>
              </a:p>
              <a:p>
                <a:pPr algn="ctr">
                  <a:lnSpc>
                    <a:spcPts val="3919"/>
                  </a:lnSpc>
                </a:pPr>
                <a:r>
                  <a:rPr lang="en-US" sz="2799" dirty="0">
                    <a:solidFill>
                      <a:srgbClr val="231F20"/>
                    </a:solidFill>
                    <a:latin typeface="Kollektif"/>
                    <a:ea typeface="Kollektif"/>
                    <a:cs typeface="Kollektif"/>
                    <a:sym typeface="Kollektif"/>
                  </a:rPr>
                  <a:t>Body Language</a:t>
                </a:r>
              </a:p>
            </p:txBody>
          </p:sp>
        </p:grpSp>
        <p:grpSp>
          <p:nvGrpSpPr>
            <p:cNvPr id="43" name="Group 43"/>
            <p:cNvGrpSpPr/>
            <p:nvPr/>
          </p:nvGrpSpPr>
          <p:grpSpPr>
            <a:xfrm>
              <a:off x="6667103" y="-32729"/>
              <a:ext cx="1491615" cy="1508779"/>
              <a:chOff x="0" y="-6465"/>
              <a:chExt cx="294640" cy="298030"/>
            </a:xfrm>
          </p:grpSpPr>
          <p:sp>
            <p:nvSpPr>
              <p:cNvPr id="44" name="Freeform 44"/>
              <p:cNvSpPr/>
              <p:nvPr/>
            </p:nvSpPr>
            <p:spPr>
              <a:xfrm>
                <a:off x="0" y="0"/>
                <a:ext cx="294640" cy="291565"/>
              </a:xfrm>
              <a:custGeom>
                <a:avLst/>
                <a:gdLst/>
                <a:ahLst/>
                <a:cxnLst/>
                <a:rect l="l" t="t" r="r" b="b"/>
                <a:pathLst>
                  <a:path w="294640" h="291565">
                    <a:moveTo>
                      <a:pt x="145783" y="0"/>
                    </a:moveTo>
                    <a:lnTo>
                      <a:pt x="148857" y="0"/>
                    </a:lnTo>
                    <a:cubicBezTo>
                      <a:pt x="229371" y="0"/>
                      <a:pt x="294640" y="65269"/>
                      <a:pt x="294640" y="145783"/>
                    </a:cubicBezTo>
                    <a:lnTo>
                      <a:pt x="294640" y="145783"/>
                    </a:lnTo>
                    <a:cubicBezTo>
                      <a:pt x="294640" y="184447"/>
                      <a:pt x="279281" y="221527"/>
                      <a:pt x="251941" y="248867"/>
                    </a:cubicBezTo>
                    <a:cubicBezTo>
                      <a:pt x="224602" y="276206"/>
                      <a:pt x="187521" y="291565"/>
                      <a:pt x="148857" y="291565"/>
                    </a:cubicBezTo>
                    <a:lnTo>
                      <a:pt x="145783" y="291565"/>
                    </a:lnTo>
                    <a:cubicBezTo>
                      <a:pt x="107119" y="291565"/>
                      <a:pt x="70038" y="276206"/>
                      <a:pt x="42699" y="248867"/>
                    </a:cubicBezTo>
                    <a:cubicBezTo>
                      <a:pt x="15359" y="221527"/>
                      <a:pt x="0" y="184447"/>
                      <a:pt x="0" y="145783"/>
                    </a:cubicBezTo>
                    <a:lnTo>
                      <a:pt x="0" y="145783"/>
                    </a:lnTo>
                    <a:cubicBezTo>
                      <a:pt x="0" y="107119"/>
                      <a:pt x="15359" y="70038"/>
                      <a:pt x="42699" y="42699"/>
                    </a:cubicBezTo>
                    <a:cubicBezTo>
                      <a:pt x="70038" y="15359"/>
                      <a:pt x="107119" y="0"/>
                      <a:pt x="145783" y="0"/>
                    </a:cubicBezTo>
                    <a:close/>
                  </a:path>
                </a:pathLst>
              </a:custGeom>
              <a:solidFill>
                <a:srgbClr val="FFE397"/>
              </a:solidFill>
              <a:ln w="28575" cap="rnd">
                <a:solidFill>
                  <a:srgbClr val="231F20"/>
                </a:solidFill>
                <a:prstDash val="solid"/>
                <a:round/>
              </a:ln>
            </p:spPr>
          </p:sp>
          <p:sp>
            <p:nvSpPr>
              <p:cNvPr id="45" name="TextBox 45"/>
              <p:cNvSpPr txBox="1"/>
              <p:nvPr/>
            </p:nvSpPr>
            <p:spPr>
              <a:xfrm>
                <a:off x="0" y="-6465"/>
                <a:ext cx="294640" cy="298030"/>
              </a:xfrm>
              <a:prstGeom prst="rect">
                <a:avLst/>
              </a:prstGeom>
            </p:spPr>
            <p:txBody>
              <a:bodyPr lIns="50800" tIns="50800" rIns="50800" bIns="50800" rtlCol="0" anchor="ctr"/>
              <a:lstStyle/>
              <a:p>
                <a:pPr algn="ctr">
                  <a:lnSpc>
                    <a:spcPts val="3919"/>
                  </a:lnSpc>
                </a:pPr>
                <a:r>
                  <a:rPr lang="en-US" sz="2799" dirty="0">
                    <a:solidFill>
                      <a:srgbClr val="231F20"/>
                    </a:solidFill>
                    <a:latin typeface="Kollektif"/>
                    <a:ea typeface="Kollektif"/>
                    <a:cs typeface="Kollektif"/>
                    <a:sym typeface="Kollektif"/>
                  </a:rPr>
                  <a:t>04</a:t>
                </a:r>
              </a:p>
            </p:txBody>
          </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
        <p:cNvGrpSpPr/>
        <p:nvPr/>
      </p:nvGrpSpPr>
      <p:grpSpPr>
        <a:xfrm>
          <a:off x="0" y="0"/>
          <a:ext cx="0" cy="0"/>
          <a:chOff x="0" y="0"/>
          <a:chExt cx="0" cy="0"/>
        </a:xfrm>
      </p:grpSpPr>
      <p:grpSp>
        <p:nvGrpSpPr>
          <p:cNvPr id="2" name="Group 2"/>
          <p:cNvGrpSpPr/>
          <p:nvPr/>
        </p:nvGrpSpPr>
        <p:grpSpPr>
          <a:xfrm>
            <a:off x="-195419" y="9258300"/>
            <a:ext cx="18678839" cy="1211190"/>
            <a:chOff x="0" y="0"/>
            <a:chExt cx="4919530" cy="318996"/>
          </a:xfrm>
        </p:grpSpPr>
        <p:sp>
          <p:nvSpPr>
            <p:cNvPr id="3" name="Freeform 3"/>
            <p:cNvSpPr/>
            <p:nvPr/>
          </p:nvSpPr>
          <p:spPr>
            <a:xfrm>
              <a:off x="0" y="0"/>
              <a:ext cx="4919530" cy="318996"/>
            </a:xfrm>
            <a:custGeom>
              <a:avLst/>
              <a:gdLst/>
              <a:ahLst/>
              <a:cxnLst/>
              <a:rect l="l" t="t" r="r" b="b"/>
              <a:pathLst>
                <a:path w="4919530" h="318996">
                  <a:moveTo>
                    <a:pt x="0" y="0"/>
                  </a:moveTo>
                  <a:lnTo>
                    <a:pt x="4919530" y="0"/>
                  </a:lnTo>
                  <a:lnTo>
                    <a:pt x="4919530" y="318996"/>
                  </a:lnTo>
                  <a:lnTo>
                    <a:pt x="0" y="318996"/>
                  </a:lnTo>
                  <a:close/>
                </a:path>
              </a:pathLst>
            </a:custGeom>
            <a:solidFill>
              <a:srgbClr val="006747"/>
            </a:solidFill>
            <a:ln w="28575" cap="sq">
              <a:solidFill>
                <a:srgbClr val="231F20"/>
              </a:solidFill>
              <a:prstDash val="solid"/>
              <a:miter/>
            </a:ln>
          </p:spPr>
        </p:sp>
        <p:sp>
          <p:nvSpPr>
            <p:cNvPr id="4" name="TextBox 4"/>
            <p:cNvSpPr txBox="1"/>
            <p:nvPr/>
          </p:nvSpPr>
          <p:spPr>
            <a:xfrm>
              <a:off x="0" y="-38100"/>
              <a:ext cx="4919530" cy="35709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260960" y="-5944295"/>
            <a:ext cx="18809921" cy="9509277"/>
            <a:chOff x="0" y="0"/>
            <a:chExt cx="25079894" cy="12679036"/>
          </a:xfrm>
        </p:grpSpPr>
        <p:sp>
          <p:nvSpPr>
            <p:cNvPr id="6" name="Freeform 6"/>
            <p:cNvSpPr/>
            <p:nvPr/>
          </p:nvSpPr>
          <p:spPr>
            <a:xfrm>
              <a:off x="0" y="29282"/>
              <a:ext cx="14133803" cy="12649754"/>
            </a:xfrm>
            <a:custGeom>
              <a:avLst/>
              <a:gdLst/>
              <a:ahLst/>
              <a:cxnLst/>
              <a:rect l="l" t="t" r="r" b="b"/>
              <a:pathLst>
                <a:path w="14133803" h="12649754">
                  <a:moveTo>
                    <a:pt x="0" y="0"/>
                  </a:moveTo>
                  <a:lnTo>
                    <a:pt x="14133803" y="0"/>
                  </a:lnTo>
                  <a:lnTo>
                    <a:pt x="14133803" y="12649754"/>
                  </a:lnTo>
                  <a:lnTo>
                    <a:pt x="0" y="12649754"/>
                  </a:lnTo>
                  <a:lnTo>
                    <a:pt x="0" y="0"/>
                  </a:lnTo>
                  <a:close/>
                </a:path>
              </a:pathLst>
            </a:custGeom>
            <a:blipFill>
              <a:blip r:embed="rId2">
                <a:alphaModFix amt="5000"/>
                <a:extLst>
                  <a:ext uri="{96DAC541-7B7A-43D3-8B79-37D633B846F1}">
                    <asvg:svgBlip xmlns:asvg="http://schemas.microsoft.com/office/drawing/2016/SVG/main" r:embed="rId3"/>
                  </a:ext>
                </a:extLst>
              </a:blip>
              <a:stretch>
                <a:fillRect/>
              </a:stretch>
            </a:blipFill>
          </p:spPr>
        </p:sp>
        <p:sp>
          <p:nvSpPr>
            <p:cNvPr id="7" name="Freeform 7"/>
            <p:cNvSpPr/>
            <p:nvPr/>
          </p:nvSpPr>
          <p:spPr>
            <a:xfrm>
              <a:off x="10946091" y="0"/>
              <a:ext cx="14133803" cy="12649754"/>
            </a:xfrm>
            <a:custGeom>
              <a:avLst/>
              <a:gdLst/>
              <a:ahLst/>
              <a:cxnLst/>
              <a:rect l="l" t="t" r="r" b="b"/>
              <a:pathLst>
                <a:path w="14133803" h="12649754">
                  <a:moveTo>
                    <a:pt x="0" y="0"/>
                  </a:moveTo>
                  <a:lnTo>
                    <a:pt x="14133803" y="0"/>
                  </a:lnTo>
                  <a:lnTo>
                    <a:pt x="14133803" y="12649754"/>
                  </a:lnTo>
                  <a:lnTo>
                    <a:pt x="0" y="12649754"/>
                  </a:lnTo>
                  <a:lnTo>
                    <a:pt x="0" y="0"/>
                  </a:lnTo>
                  <a:close/>
                </a:path>
              </a:pathLst>
            </a:custGeom>
            <a:blipFill>
              <a:blip r:embed="rId2">
                <a:alphaModFix amt="5000"/>
                <a:extLst>
                  <a:ext uri="{96DAC541-7B7A-43D3-8B79-37D633B846F1}">
                    <asvg:svgBlip xmlns:asvg="http://schemas.microsoft.com/office/drawing/2016/SVG/main" r:embed="rId3"/>
                  </a:ext>
                </a:extLst>
              </a:blip>
              <a:stretch>
                <a:fillRect/>
              </a:stretch>
            </a:blipFill>
          </p:spPr>
        </p:sp>
      </p:grpSp>
      <p:grpSp>
        <p:nvGrpSpPr>
          <p:cNvPr id="8" name="Group 8"/>
          <p:cNvGrpSpPr/>
          <p:nvPr/>
        </p:nvGrpSpPr>
        <p:grpSpPr>
          <a:xfrm>
            <a:off x="1028700" y="2058291"/>
            <a:ext cx="16230600" cy="6425316"/>
            <a:chOff x="0" y="0"/>
            <a:chExt cx="4274726" cy="1692264"/>
          </a:xfrm>
        </p:grpSpPr>
        <p:sp>
          <p:nvSpPr>
            <p:cNvPr id="9" name="Freeform 9"/>
            <p:cNvSpPr/>
            <p:nvPr/>
          </p:nvSpPr>
          <p:spPr>
            <a:xfrm>
              <a:off x="0" y="0"/>
              <a:ext cx="4274726" cy="1692264"/>
            </a:xfrm>
            <a:custGeom>
              <a:avLst/>
              <a:gdLst/>
              <a:ahLst/>
              <a:cxnLst/>
              <a:rect l="l" t="t" r="r" b="b"/>
              <a:pathLst>
                <a:path w="4274726" h="1692264">
                  <a:moveTo>
                    <a:pt x="24327" y="0"/>
                  </a:moveTo>
                  <a:lnTo>
                    <a:pt x="4250399" y="0"/>
                  </a:lnTo>
                  <a:cubicBezTo>
                    <a:pt x="4263834" y="0"/>
                    <a:pt x="4274726" y="10891"/>
                    <a:pt x="4274726" y="24327"/>
                  </a:cubicBezTo>
                  <a:lnTo>
                    <a:pt x="4274726" y="1667938"/>
                  </a:lnTo>
                  <a:cubicBezTo>
                    <a:pt x="4274726" y="1674389"/>
                    <a:pt x="4272163" y="1680577"/>
                    <a:pt x="4267601" y="1685139"/>
                  </a:cubicBezTo>
                  <a:cubicBezTo>
                    <a:pt x="4263039" y="1689701"/>
                    <a:pt x="4256851" y="1692264"/>
                    <a:pt x="4250399" y="1692264"/>
                  </a:cubicBezTo>
                  <a:lnTo>
                    <a:pt x="24327" y="1692264"/>
                  </a:lnTo>
                  <a:cubicBezTo>
                    <a:pt x="10891" y="1692264"/>
                    <a:pt x="0" y="1681373"/>
                    <a:pt x="0" y="1667938"/>
                  </a:cubicBezTo>
                  <a:lnTo>
                    <a:pt x="0" y="24327"/>
                  </a:lnTo>
                  <a:cubicBezTo>
                    <a:pt x="0" y="10891"/>
                    <a:pt x="10891" y="0"/>
                    <a:pt x="24327" y="0"/>
                  </a:cubicBezTo>
                  <a:close/>
                </a:path>
              </a:pathLst>
            </a:custGeom>
            <a:solidFill>
              <a:srgbClr val="FFFFFF"/>
            </a:solidFill>
            <a:ln w="28575" cap="rnd">
              <a:solidFill>
                <a:srgbClr val="231F20"/>
              </a:solidFill>
              <a:prstDash val="solid"/>
              <a:round/>
            </a:ln>
          </p:spPr>
        </p:sp>
        <p:sp>
          <p:nvSpPr>
            <p:cNvPr id="10" name="TextBox 10"/>
            <p:cNvSpPr txBox="1"/>
            <p:nvPr/>
          </p:nvSpPr>
          <p:spPr>
            <a:xfrm>
              <a:off x="0" y="-38100"/>
              <a:ext cx="4274726" cy="1730364"/>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4434061" y="1019706"/>
            <a:ext cx="9419877" cy="2077171"/>
            <a:chOff x="0" y="0"/>
            <a:chExt cx="2480955" cy="547074"/>
          </a:xfrm>
        </p:grpSpPr>
        <p:sp>
          <p:nvSpPr>
            <p:cNvPr id="12" name="Freeform 12"/>
            <p:cNvSpPr/>
            <p:nvPr/>
          </p:nvSpPr>
          <p:spPr>
            <a:xfrm>
              <a:off x="0" y="0"/>
              <a:ext cx="2480955" cy="547074"/>
            </a:xfrm>
            <a:custGeom>
              <a:avLst/>
              <a:gdLst/>
              <a:ahLst/>
              <a:cxnLst/>
              <a:rect l="l" t="t" r="r" b="b"/>
              <a:pathLst>
                <a:path w="2480955" h="547074">
                  <a:moveTo>
                    <a:pt x="41915" y="0"/>
                  </a:moveTo>
                  <a:lnTo>
                    <a:pt x="2439040" y="0"/>
                  </a:lnTo>
                  <a:cubicBezTo>
                    <a:pt x="2450157" y="0"/>
                    <a:pt x="2460818" y="4416"/>
                    <a:pt x="2468679" y="12277"/>
                  </a:cubicBezTo>
                  <a:cubicBezTo>
                    <a:pt x="2476539" y="20137"/>
                    <a:pt x="2480955" y="30799"/>
                    <a:pt x="2480955" y="41915"/>
                  </a:cubicBezTo>
                  <a:lnTo>
                    <a:pt x="2480955" y="505158"/>
                  </a:lnTo>
                  <a:cubicBezTo>
                    <a:pt x="2480955" y="516275"/>
                    <a:pt x="2476539" y="526936"/>
                    <a:pt x="2468679" y="534797"/>
                  </a:cubicBezTo>
                  <a:cubicBezTo>
                    <a:pt x="2460818" y="542658"/>
                    <a:pt x="2450157" y="547074"/>
                    <a:pt x="2439040" y="547074"/>
                  </a:cubicBezTo>
                  <a:lnTo>
                    <a:pt x="41915" y="547074"/>
                  </a:lnTo>
                  <a:cubicBezTo>
                    <a:pt x="30799" y="547074"/>
                    <a:pt x="20137" y="542658"/>
                    <a:pt x="12277" y="534797"/>
                  </a:cubicBezTo>
                  <a:cubicBezTo>
                    <a:pt x="4416" y="526936"/>
                    <a:pt x="0" y="516275"/>
                    <a:pt x="0" y="505158"/>
                  </a:cubicBezTo>
                  <a:lnTo>
                    <a:pt x="0" y="41915"/>
                  </a:lnTo>
                  <a:cubicBezTo>
                    <a:pt x="0" y="30799"/>
                    <a:pt x="4416" y="20137"/>
                    <a:pt x="12277" y="12277"/>
                  </a:cubicBezTo>
                  <a:cubicBezTo>
                    <a:pt x="20137" y="4416"/>
                    <a:pt x="30799" y="0"/>
                    <a:pt x="41915" y="0"/>
                  </a:cubicBezTo>
                  <a:close/>
                </a:path>
              </a:pathLst>
            </a:custGeom>
            <a:solidFill>
              <a:srgbClr val="FFE397"/>
            </a:solidFill>
            <a:ln w="28575" cap="rnd">
              <a:solidFill>
                <a:srgbClr val="231F20"/>
              </a:solidFill>
              <a:prstDash val="solid"/>
              <a:round/>
            </a:ln>
          </p:spPr>
        </p:sp>
        <p:sp>
          <p:nvSpPr>
            <p:cNvPr id="13" name="TextBox 13"/>
            <p:cNvSpPr txBox="1"/>
            <p:nvPr/>
          </p:nvSpPr>
          <p:spPr>
            <a:xfrm>
              <a:off x="0" y="-38100"/>
              <a:ext cx="2480955" cy="585174"/>
            </a:xfrm>
            <a:prstGeom prst="rect">
              <a:avLst/>
            </a:prstGeom>
          </p:spPr>
          <p:txBody>
            <a:bodyPr lIns="50800" tIns="50800" rIns="50800" bIns="50800" rtlCol="0" anchor="ctr"/>
            <a:lstStyle/>
            <a:p>
              <a:pPr algn="ctr">
                <a:lnSpc>
                  <a:spcPts val="2659"/>
                </a:lnSpc>
                <a:spcBef>
                  <a:spcPct val="0"/>
                </a:spcBef>
              </a:pPr>
              <a:endParaRPr/>
            </a:p>
          </p:txBody>
        </p:sp>
      </p:grpSp>
      <p:sp>
        <p:nvSpPr>
          <p:cNvPr id="14" name="Freeform 14"/>
          <p:cNvSpPr/>
          <p:nvPr/>
        </p:nvSpPr>
        <p:spPr>
          <a:xfrm rot="-4110694">
            <a:off x="850357" y="4850609"/>
            <a:ext cx="742193" cy="1369149"/>
          </a:xfrm>
          <a:custGeom>
            <a:avLst/>
            <a:gdLst/>
            <a:ahLst/>
            <a:cxnLst/>
            <a:rect l="l" t="t" r="r" b="b"/>
            <a:pathLst>
              <a:path w="742193" h="1369149">
                <a:moveTo>
                  <a:pt x="0" y="0"/>
                </a:moveTo>
                <a:lnTo>
                  <a:pt x="742193" y="0"/>
                </a:lnTo>
                <a:lnTo>
                  <a:pt x="742193" y="1369149"/>
                </a:lnTo>
                <a:lnTo>
                  <a:pt x="0" y="136914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5" name="Group 15"/>
          <p:cNvGrpSpPr/>
          <p:nvPr/>
        </p:nvGrpSpPr>
        <p:grpSpPr>
          <a:xfrm>
            <a:off x="1994382" y="6172622"/>
            <a:ext cx="3148798" cy="1192144"/>
            <a:chOff x="0" y="-17895"/>
            <a:chExt cx="829313" cy="313980"/>
          </a:xfrm>
        </p:grpSpPr>
        <p:sp>
          <p:nvSpPr>
            <p:cNvPr id="16" name="Freeform 16"/>
            <p:cNvSpPr/>
            <p:nvPr/>
          </p:nvSpPr>
          <p:spPr>
            <a:xfrm>
              <a:off x="0" y="0"/>
              <a:ext cx="829313" cy="296085"/>
            </a:xfrm>
            <a:custGeom>
              <a:avLst/>
              <a:gdLst/>
              <a:ahLst/>
              <a:cxnLst/>
              <a:rect l="l" t="t" r="r" b="b"/>
              <a:pathLst>
                <a:path w="829313" h="296085">
                  <a:moveTo>
                    <a:pt x="73761" y="0"/>
                  </a:moveTo>
                  <a:lnTo>
                    <a:pt x="755552" y="0"/>
                  </a:lnTo>
                  <a:cubicBezTo>
                    <a:pt x="796289" y="0"/>
                    <a:pt x="829313" y="33024"/>
                    <a:pt x="829313" y="73761"/>
                  </a:cubicBezTo>
                  <a:lnTo>
                    <a:pt x="829313" y="222325"/>
                  </a:lnTo>
                  <a:cubicBezTo>
                    <a:pt x="829313" y="241887"/>
                    <a:pt x="821542" y="260649"/>
                    <a:pt x="807709" y="274481"/>
                  </a:cubicBezTo>
                  <a:cubicBezTo>
                    <a:pt x="793876" y="288314"/>
                    <a:pt x="775115" y="296085"/>
                    <a:pt x="755552" y="296085"/>
                  </a:cubicBezTo>
                  <a:lnTo>
                    <a:pt x="73761" y="296085"/>
                  </a:lnTo>
                  <a:cubicBezTo>
                    <a:pt x="54198" y="296085"/>
                    <a:pt x="35437" y="288314"/>
                    <a:pt x="21604" y="274481"/>
                  </a:cubicBezTo>
                  <a:cubicBezTo>
                    <a:pt x="7771" y="260649"/>
                    <a:pt x="0" y="241887"/>
                    <a:pt x="0" y="222325"/>
                  </a:cubicBezTo>
                  <a:lnTo>
                    <a:pt x="0" y="73761"/>
                  </a:lnTo>
                  <a:cubicBezTo>
                    <a:pt x="0" y="33024"/>
                    <a:pt x="33024" y="0"/>
                    <a:pt x="73761" y="0"/>
                  </a:cubicBezTo>
                  <a:close/>
                </a:path>
              </a:pathLst>
            </a:custGeom>
            <a:solidFill>
              <a:srgbClr val="FFE397"/>
            </a:solidFill>
            <a:ln w="28575" cap="rnd">
              <a:solidFill>
                <a:srgbClr val="231F20"/>
              </a:solidFill>
              <a:prstDash val="solid"/>
              <a:round/>
            </a:ln>
          </p:spPr>
        </p:sp>
        <p:sp>
          <p:nvSpPr>
            <p:cNvPr id="17" name="TextBox 17"/>
            <p:cNvSpPr txBox="1"/>
            <p:nvPr/>
          </p:nvSpPr>
          <p:spPr>
            <a:xfrm>
              <a:off x="0" y="-17895"/>
              <a:ext cx="829313" cy="313980"/>
            </a:xfrm>
            <a:prstGeom prst="rect">
              <a:avLst/>
            </a:prstGeom>
          </p:spPr>
          <p:txBody>
            <a:bodyPr lIns="50800" tIns="50800" rIns="50800" bIns="50800" rtlCol="0" anchor="ctr"/>
            <a:lstStyle/>
            <a:p>
              <a:pPr algn="ctr">
                <a:lnSpc>
                  <a:spcPts val="4479"/>
                </a:lnSpc>
              </a:pPr>
              <a:r>
                <a:rPr lang="en-US" sz="3199" dirty="0">
                  <a:solidFill>
                    <a:srgbClr val="231F20"/>
                  </a:solidFill>
                  <a:latin typeface="Kollektif"/>
                  <a:ea typeface="Kollektif"/>
                  <a:cs typeface="Kollektif"/>
                  <a:sym typeface="Kollektif"/>
                </a:rPr>
                <a:t>Listen</a:t>
              </a:r>
            </a:p>
          </p:txBody>
        </p:sp>
      </p:grpSp>
      <p:grpSp>
        <p:nvGrpSpPr>
          <p:cNvPr id="18" name="Group 18"/>
          <p:cNvGrpSpPr/>
          <p:nvPr/>
        </p:nvGrpSpPr>
        <p:grpSpPr>
          <a:xfrm>
            <a:off x="5711195" y="6239257"/>
            <a:ext cx="3148798" cy="1125509"/>
            <a:chOff x="0" y="-345"/>
            <a:chExt cx="829313" cy="296430"/>
          </a:xfrm>
        </p:grpSpPr>
        <p:sp>
          <p:nvSpPr>
            <p:cNvPr id="19" name="Freeform 19"/>
            <p:cNvSpPr/>
            <p:nvPr/>
          </p:nvSpPr>
          <p:spPr>
            <a:xfrm>
              <a:off x="0" y="0"/>
              <a:ext cx="829313" cy="296085"/>
            </a:xfrm>
            <a:custGeom>
              <a:avLst/>
              <a:gdLst/>
              <a:ahLst/>
              <a:cxnLst/>
              <a:rect l="l" t="t" r="r" b="b"/>
              <a:pathLst>
                <a:path w="829313" h="296085">
                  <a:moveTo>
                    <a:pt x="73761" y="0"/>
                  </a:moveTo>
                  <a:lnTo>
                    <a:pt x="755552" y="0"/>
                  </a:lnTo>
                  <a:cubicBezTo>
                    <a:pt x="796289" y="0"/>
                    <a:pt x="829313" y="33024"/>
                    <a:pt x="829313" y="73761"/>
                  </a:cubicBezTo>
                  <a:lnTo>
                    <a:pt x="829313" y="222325"/>
                  </a:lnTo>
                  <a:cubicBezTo>
                    <a:pt x="829313" y="241887"/>
                    <a:pt x="821542" y="260649"/>
                    <a:pt x="807709" y="274481"/>
                  </a:cubicBezTo>
                  <a:cubicBezTo>
                    <a:pt x="793876" y="288314"/>
                    <a:pt x="775115" y="296085"/>
                    <a:pt x="755552" y="296085"/>
                  </a:cubicBezTo>
                  <a:lnTo>
                    <a:pt x="73761" y="296085"/>
                  </a:lnTo>
                  <a:cubicBezTo>
                    <a:pt x="54198" y="296085"/>
                    <a:pt x="35437" y="288314"/>
                    <a:pt x="21604" y="274481"/>
                  </a:cubicBezTo>
                  <a:cubicBezTo>
                    <a:pt x="7771" y="260649"/>
                    <a:pt x="0" y="241887"/>
                    <a:pt x="0" y="222325"/>
                  </a:cubicBezTo>
                  <a:lnTo>
                    <a:pt x="0" y="73761"/>
                  </a:lnTo>
                  <a:cubicBezTo>
                    <a:pt x="0" y="33024"/>
                    <a:pt x="33024" y="0"/>
                    <a:pt x="73761" y="0"/>
                  </a:cubicBezTo>
                  <a:close/>
                </a:path>
              </a:pathLst>
            </a:custGeom>
            <a:solidFill>
              <a:srgbClr val="FFE397"/>
            </a:solidFill>
            <a:ln w="28575" cap="rnd">
              <a:solidFill>
                <a:srgbClr val="231F20"/>
              </a:solidFill>
              <a:prstDash val="solid"/>
              <a:round/>
            </a:ln>
          </p:spPr>
        </p:sp>
        <p:sp>
          <p:nvSpPr>
            <p:cNvPr id="20" name="TextBox 20"/>
            <p:cNvSpPr txBox="1"/>
            <p:nvPr/>
          </p:nvSpPr>
          <p:spPr>
            <a:xfrm>
              <a:off x="0" y="-345"/>
              <a:ext cx="829313" cy="296430"/>
            </a:xfrm>
            <a:prstGeom prst="rect">
              <a:avLst/>
            </a:prstGeom>
          </p:spPr>
          <p:txBody>
            <a:bodyPr lIns="50800" tIns="50800" rIns="50800" bIns="50800" rtlCol="0" anchor="ctr"/>
            <a:lstStyle/>
            <a:p>
              <a:pPr algn="ctr">
                <a:lnSpc>
                  <a:spcPts val="4479"/>
                </a:lnSpc>
              </a:pPr>
              <a:r>
                <a:rPr lang="en-US" sz="3199" dirty="0">
                  <a:solidFill>
                    <a:srgbClr val="231F20"/>
                  </a:solidFill>
                  <a:latin typeface="Kollektif"/>
                  <a:ea typeface="Kollektif"/>
                  <a:cs typeface="Kollektif"/>
                  <a:sym typeface="Kollektif"/>
                </a:rPr>
                <a:t>Nodding</a:t>
              </a:r>
            </a:p>
          </p:txBody>
        </p:sp>
      </p:grpSp>
      <p:grpSp>
        <p:nvGrpSpPr>
          <p:cNvPr id="21" name="Group 21"/>
          <p:cNvGrpSpPr/>
          <p:nvPr/>
        </p:nvGrpSpPr>
        <p:grpSpPr>
          <a:xfrm>
            <a:off x="9428008" y="6218606"/>
            <a:ext cx="3148798" cy="1146160"/>
            <a:chOff x="0" y="-5784"/>
            <a:chExt cx="829313" cy="301869"/>
          </a:xfrm>
        </p:grpSpPr>
        <p:sp>
          <p:nvSpPr>
            <p:cNvPr id="22" name="Freeform 22"/>
            <p:cNvSpPr/>
            <p:nvPr/>
          </p:nvSpPr>
          <p:spPr>
            <a:xfrm>
              <a:off x="0" y="0"/>
              <a:ext cx="829313" cy="296085"/>
            </a:xfrm>
            <a:custGeom>
              <a:avLst/>
              <a:gdLst/>
              <a:ahLst/>
              <a:cxnLst/>
              <a:rect l="l" t="t" r="r" b="b"/>
              <a:pathLst>
                <a:path w="829313" h="296085">
                  <a:moveTo>
                    <a:pt x="73761" y="0"/>
                  </a:moveTo>
                  <a:lnTo>
                    <a:pt x="755552" y="0"/>
                  </a:lnTo>
                  <a:cubicBezTo>
                    <a:pt x="796289" y="0"/>
                    <a:pt x="829313" y="33024"/>
                    <a:pt x="829313" y="73761"/>
                  </a:cubicBezTo>
                  <a:lnTo>
                    <a:pt x="829313" y="222325"/>
                  </a:lnTo>
                  <a:cubicBezTo>
                    <a:pt x="829313" y="241887"/>
                    <a:pt x="821542" y="260649"/>
                    <a:pt x="807709" y="274481"/>
                  </a:cubicBezTo>
                  <a:cubicBezTo>
                    <a:pt x="793876" y="288314"/>
                    <a:pt x="775115" y="296085"/>
                    <a:pt x="755552" y="296085"/>
                  </a:cubicBezTo>
                  <a:lnTo>
                    <a:pt x="73761" y="296085"/>
                  </a:lnTo>
                  <a:cubicBezTo>
                    <a:pt x="54198" y="296085"/>
                    <a:pt x="35437" y="288314"/>
                    <a:pt x="21604" y="274481"/>
                  </a:cubicBezTo>
                  <a:cubicBezTo>
                    <a:pt x="7771" y="260649"/>
                    <a:pt x="0" y="241887"/>
                    <a:pt x="0" y="222325"/>
                  </a:cubicBezTo>
                  <a:lnTo>
                    <a:pt x="0" y="73761"/>
                  </a:lnTo>
                  <a:cubicBezTo>
                    <a:pt x="0" y="33024"/>
                    <a:pt x="33024" y="0"/>
                    <a:pt x="73761" y="0"/>
                  </a:cubicBezTo>
                  <a:close/>
                </a:path>
              </a:pathLst>
            </a:custGeom>
            <a:solidFill>
              <a:srgbClr val="FFE397"/>
            </a:solidFill>
            <a:ln w="28575" cap="rnd">
              <a:solidFill>
                <a:srgbClr val="231F20"/>
              </a:solidFill>
              <a:prstDash val="solid"/>
              <a:round/>
            </a:ln>
          </p:spPr>
        </p:sp>
        <p:sp>
          <p:nvSpPr>
            <p:cNvPr id="23" name="TextBox 23"/>
            <p:cNvSpPr txBox="1"/>
            <p:nvPr/>
          </p:nvSpPr>
          <p:spPr>
            <a:xfrm>
              <a:off x="0" y="-5784"/>
              <a:ext cx="829313" cy="301869"/>
            </a:xfrm>
            <a:prstGeom prst="rect">
              <a:avLst/>
            </a:prstGeom>
          </p:spPr>
          <p:txBody>
            <a:bodyPr lIns="50800" tIns="50800" rIns="50800" bIns="50800" rtlCol="0" anchor="ctr"/>
            <a:lstStyle/>
            <a:p>
              <a:pPr algn="ctr">
                <a:lnSpc>
                  <a:spcPts val="4480"/>
                </a:lnSpc>
              </a:pPr>
              <a:r>
                <a:rPr lang="en-US" sz="3200" dirty="0">
                  <a:solidFill>
                    <a:srgbClr val="231F20"/>
                  </a:solidFill>
                  <a:latin typeface="Kollektif"/>
                  <a:ea typeface="Kollektif"/>
                  <a:cs typeface="Kollektif"/>
                  <a:sym typeface="Kollektif"/>
                </a:rPr>
                <a:t>Paraphrasing</a:t>
              </a:r>
            </a:p>
          </p:txBody>
        </p:sp>
      </p:grpSp>
      <p:grpSp>
        <p:nvGrpSpPr>
          <p:cNvPr id="24" name="Group 24"/>
          <p:cNvGrpSpPr/>
          <p:nvPr/>
        </p:nvGrpSpPr>
        <p:grpSpPr>
          <a:xfrm>
            <a:off x="13144821" y="6218606"/>
            <a:ext cx="3148798" cy="1307303"/>
            <a:chOff x="0" y="-5784"/>
            <a:chExt cx="829313" cy="344310"/>
          </a:xfrm>
        </p:grpSpPr>
        <p:sp>
          <p:nvSpPr>
            <p:cNvPr id="25" name="Freeform 25"/>
            <p:cNvSpPr/>
            <p:nvPr/>
          </p:nvSpPr>
          <p:spPr>
            <a:xfrm>
              <a:off x="0" y="0"/>
              <a:ext cx="829313" cy="338526"/>
            </a:xfrm>
            <a:custGeom>
              <a:avLst/>
              <a:gdLst/>
              <a:ahLst/>
              <a:cxnLst/>
              <a:rect l="l" t="t" r="r" b="b"/>
              <a:pathLst>
                <a:path w="829313" h="338526">
                  <a:moveTo>
                    <a:pt x="73761" y="0"/>
                  </a:moveTo>
                  <a:lnTo>
                    <a:pt x="755552" y="0"/>
                  </a:lnTo>
                  <a:cubicBezTo>
                    <a:pt x="796289" y="0"/>
                    <a:pt x="829313" y="33024"/>
                    <a:pt x="829313" y="73761"/>
                  </a:cubicBezTo>
                  <a:lnTo>
                    <a:pt x="829313" y="264765"/>
                  </a:lnTo>
                  <a:cubicBezTo>
                    <a:pt x="829313" y="284328"/>
                    <a:pt x="821542" y="303089"/>
                    <a:pt x="807709" y="316922"/>
                  </a:cubicBezTo>
                  <a:cubicBezTo>
                    <a:pt x="793876" y="330755"/>
                    <a:pt x="775115" y="338526"/>
                    <a:pt x="755552" y="338526"/>
                  </a:cubicBezTo>
                  <a:lnTo>
                    <a:pt x="73761" y="338526"/>
                  </a:lnTo>
                  <a:cubicBezTo>
                    <a:pt x="33024" y="338526"/>
                    <a:pt x="0" y="305502"/>
                    <a:pt x="0" y="264765"/>
                  </a:cubicBezTo>
                  <a:lnTo>
                    <a:pt x="0" y="73761"/>
                  </a:lnTo>
                  <a:cubicBezTo>
                    <a:pt x="0" y="33024"/>
                    <a:pt x="33024" y="0"/>
                    <a:pt x="73761" y="0"/>
                  </a:cubicBezTo>
                  <a:close/>
                </a:path>
              </a:pathLst>
            </a:custGeom>
            <a:solidFill>
              <a:srgbClr val="FFE397"/>
            </a:solidFill>
            <a:ln w="28575" cap="rnd">
              <a:solidFill>
                <a:srgbClr val="231F20"/>
              </a:solidFill>
              <a:prstDash val="solid"/>
              <a:round/>
            </a:ln>
          </p:spPr>
        </p:sp>
        <p:sp>
          <p:nvSpPr>
            <p:cNvPr id="26" name="TextBox 26"/>
            <p:cNvSpPr txBox="1"/>
            <p:nvPr/>
          </p:nvSpPr>
          <p:spPr>
            <a:xfrm>
              <a:off x="0" y="-5784"/>
              <a:ext cx="829313" cy="344310"/>
            </a:xfrm>
            <a:prstGeom prst="rect">
              <a:avLst/>
            </a:prstGeom>
          </p:spPr>
          <p:txBody>
            <a:bodyPr lIns="50800" tIns="50800" rIns="50800" bIns="50800" rtlCol="0" anchor="ctr"/>
            <a:lstStyle/>
            <a:p>
              <a:pPr algn="ctr">
                <a:lnSpc>
                  <a:spcPts val="4480"/>
                </a:lnSpc>
              </a:pPr>
              <a:r>
                <a:rPr lang="en-US" sz="3200" dirty="0">
                  <a:solidFill>
                    <a:srgbClr val="231F20"/>
                  </a:solidFill>
                  <a:latin typeface="Kollektif"/>
                  <a:ea typeface="Kollektif"/>
                  <a:cs typeface="Kollektif"/>
                  <a:sym typeface="Kollektif"/>
                </a:rPr>
                <a:t>Ask follow up questions</a:t>
              </a:r>
            </a:p>
          </p:txBody>
        </p:sp>
      </p:grpSp>
      <p:sp>
        <p:nvSpPr>
          <p:cNvPr id="27" name="Freeform 27"/>
          <p:cNvSpPr/>
          <p:nvPr/>
        </p:nvSpPr>
        <p:spPr>
          <a:xfrm rot="-6634202" flipV="1">
            <a:off x="16700832" y="2679497"/>
            <a:ext cx="742193" cy="1369149"/>
          </a:xfrm>
          <a:custGeom>
            <a:avLst/>
            <a:gdLst/>
            <a:ahLst/>
            <a:cxnLst/>
            <a:rect l="l" t="t" r="r" b="b"/>
            <a:pathLst>
              <a:path w="742193" h="1369149">
                <a:moveTo>
                  <a:pt x="0" y="1369149"/>
                </a:moveTo>
                <a:lnTo>
                  <a:pt x="742193" y="1369149"/>
                </a:lnTo>
                <a:lnTo>
                  <a:pt x="742193" y="0"/>
                </a:lnTo>
                <a:lnTo>
                  <a:pt x="0" y="0"/>
                </a:lnTo>
                <a:lnTo>
                  <a:pt x="0" y="136914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8" name="Freeform 28"/>
          <p:cNvSpPr/>
          <p:nvPr/>
        </p:nvSpPr>
        <p:spPr>
          <a:xfrm>
            <a:off x="3204273" y="635696"/>
            <a:ext cx="768019" cy="768019"/>
          </a:xfrm>
          <a:custGeom>
            <a:avLst/>
            <a:gdLst/>
            <a:ahLst/>
            <a:cxnLst/>
            <a:rect l="l" t="t" r="r" b="b"/>
            <a:pathLst>
              <a:path w="768019" h="768019">
                <a:moveTo>
                  <a:pt x="0" y="0"/>
                </a:moveTo>
                <a:lnTo>
                  <a:pt x="768018" y="0"/>
                </a:lnTo>
                <a:lnTo>
                  <a:pt x="768018" y="768019"/>
                </a:lnTo>
                <a:lnTo>
                  <a:pt x="0" y="76801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9" name="Freeform 29"/>
          <p:cNvSpPr/>
          <p:nvPr/>
        </p:nvSpPr>
        <p:spPr>
          <a:xfrm>
            <a:off x="14585870" y="644691"/>
            <a:ext cx="768019" cy="768019"/>
          </a:xfrm>
          <a:custGeom>
            <a:avLst/>
            <a:gdLst/>
            <a:ahLst/>
            <a:cxnLst/>
            <a:rect l="l" t="t" r="r" b="b"/>
            <a:pathLst>
              <a:path w="768019" h="768019">
                <a:moveTo>
                  <a:pt x="0" y="0"/>
                </a:moveTo>
                <a:lnTo>
                  <a:pt x="768018" y="0"/>
                </a:lnTo>
                <a:lnTo>
                  <a:pt x="768018" y="768018"/>
                </a:lnTo>
                <a:lnTo>
                  <a:pt x="0" y="7680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0" name="Freeform 30"/>
          <p:cNvSpPr/>
          <p:nvPr/>
        </p:nvSpPr>
        <p:spPr>
          <a:xfrm>
            <a:off x="2729629" y="4122485"/>
            <a:ext cx="1678303" cy="1665716"/>
          </a:xfrm>
          <a:custGeom>
            <a:avLst/>
            <a:gdLst/>
            <a:ahLst/>
            <a:cxnLst/>
            <a:rect l="l" t="t" r="r" b="b"/>
            <a:pathLst>
              <a:path w="1678303" h="1665716">
                <a:moveTo>
                  <a:pt x="0" y="0"/>
                </a:moveTo>
                <a:lnTo>
                  <a:pt x="1678303" y="0"/>
                </a:lnTo>
                <a:lnTo>
                  <a:pt x="1678303" y="1665716"/>
                </a:lnTo>
                <a:lnTo>
                  <a:pt x="0" y="16657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31" name="Freeform 31"/>
          <p:cNvSpPr/>
          <p:nvPr/>
        </p:nvSpPr>
        <p:spPr>
          <a:xfrm>
            <a:off x="6232107" y="4093950"/>
            <a:ext cx="2045506" cy="1787261"/>
          </a:xfrm>
          <a:custGeom>
            <a:avLst/>
            <a:gdLst/>
            <a:ahLst/>
            <a:cxnLst/>
            <a:rect l="l" t="t" r="r" b="b"/>
            <a:pathLst>
              <a:path w="2045506" h="1787261">
                <a:moveTo>
                  <a:pt x="0" y="0"/>
                </a:moveTo>
                <a:lnTo>
                  <a:pt x="2045505" y="0"/>
                </a:lnTo>
                <a:lnTo>
                  <a:pt x="2045505" y="1787260"/>
                </a:lnTo>
                <a:lnTo>
                  <a:pt x="0" y="178726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32" name="Freeform 32"/>
          <p:cNvSpPr/>
          <p:nvPr/>
        </p:nvSpPr>
        <p:spPr>
          <a:xfrm>
            <a:off x="10101787" y="4013981"/>
            <a:ext cx="1801239" cy="1774220"/>
          </a:xfrm>
          <a:custGeom>
            <a:avLst/>
            <a:gdLst/>
            <a:ahLst/>
            <a:cxnLst/>
            <a:rect l="l" t="t" r="r" b="b"/>
            <a:pathLst>
              <a:path w="1801239" h="1774220">
                <a:moveTo>
                  <a:pt x="0" y="0"/>
                </a:moveTo>
                <a:lnTo>
                  <a:pt x="1801239" y="0"/>
                </a:lnTo>
                <a:lnTo>
                  <a:pt x="1801239" y="1774220"/>
                </a:lnTo>
                <a:lnTo>
                  <a:pt x="0" y="177422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33" name="Freeform 33"/>
          <p:cNvSpPr/>
          <p:nvPr/>
        </p:nvSpPr>
        <p:spPr>
          <a:xfrm>
            <a:off x="13928132" y="4314856"/>
            <a:ext cx="1582176" cy="1566354"/>
          </a:xfrm>
          <a:custGeom>
            <a:avLst/>
            <a:gdLst/>
            <a:ahLst/>
            <a:cxnLst/>
            <a:rect l="l" t="t" r="r" b="b"/>
            <a:pathLst>
              <a:path w="1582176" h="1566354">
                <a:moveTo>
                  <a:pt x="0" y="0"/>
                </a:moveTo>
                <a:lnTo>
                  <a:pt x="1582176" y="0"/>
                </a:lnTo>
                <a:lnTo>
                  <a:pt x="1582176" y="1566354"/>
                </a:lnTo>
                <a:lnTo>
                  <a:pt x="0" y="156635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34" name="TextBox 34"/>
          <p:cNvSpPr txBox="1"/>
          <p:nvPr/>
        </p:nvSpPr>
        <p:spPr>
          <a:xfrm>
            <a:off x="5505163" y="1555584"/>
            <a:ext cx="7277674" cy="1069976"/>
          </a:xfrm>
          <a:prstGeom prst="rect">
            <a:avLst/>
          </a:prstGeom>
        </p:spPr>
        <p:txBody>
          <a:bodyPr lIns="0" tIns="0" rIns="0" bIns="0" rtlCol="0" anchor="t">
            <a:spAutoFit/>
          </a:bodyPr>
          <a:lstStyle/>
          <a:p>
            <a:pPr algn="ctr">
              <a:lnSpc>
                <a:spcPts val="8000"/>
              </a:lnSpc>
            </a:pPr>
            <a:r>
              <a:rPr lang="en-US" sz="8000">
                <a:solidFill>
                  <a:srgbClr val="231F20"/>
                </a:solidFill>
                <a:latin typeface="Londrina Solid"/>
                <a:ea typeface="Londrina Solid"/>
                <a:cs typeface="Londrina Solid"/>
                <a:sym typeface="Londrina Solid"/>
              </a:rPr>
              <a:t>ACTIVE LISTENING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
        <p:cNvGrpSpPr/>
        <p:nvPr/>
      </p:nvGrpSpPr>
      <p:grpSpPr>
        <a:xfrm>
          <a:off x="0" y="0"/>
          <a:ext cx="0" cy="0"/>
          <a:chOff x="0" y="0"/>
          <a:chExt cx="0" cy="0"/>
        </a:xfrm>
      </p:grpSpPr>
      <p:grpSp>
        <p:nvGrpSpPr>
          <p:cNvPr id="2" name="Group 2"/>
          <p:cNvGrpSpPr/>
          <p:nvPr/>
        </p:nvGrpSpPr>
        <p:grpSpPr>
          <a:xfrm>
            <a:off x="-195419" y="9258300"/>
            <a:ext cx="18678839" cy="1211190"/>
            <a:chOff x="0" y="0"/>
            <a:chExt cx="4919530" cy="318996"/>
          </a:xfrm>
        </p:grpSpPr>
        <p:sp>
          <p:nvSpPr>
            <p:cNvPr id="3" name="Freeform 3"/>
            <p:cNvSpPr/>
            <p:nvPr/>
          </p:nvSpPr>
          <p:spPr>
            <a:xfrm>
              <a:off x="0" y="0"/>
              <a:ext cx="4919530" cy="318996"/>
            </a:xfrm>
            <a:custGeom>
              <a:avLst/>
              <a:gdLst/>
              <a:ahLst/>
              <a:cxnLst/>
              <a:rect l="l" t="t" r="r" b="b"/>
              <a:pathLst>
                <a:path w="4919530" h="318996">
                  <a:moveTo>
                    <a:pt x="0" y="0"/>
                  </a:moveTo>
                  <a:lnTo>
                    <a:pt x="4919530" y="0"/>
                  </a:lnTo>
                  <a:lnTo>
                    <a:pt x="4919530" y="318996"/>
                  </a:lnTo>
                  <a:lnTo>
                    <a:pt x="0" y="318996"/>
                  </a:lnTo>
                  <a:close/>
                </a:path>
              </a:pathLst>
            </a:custGeom>
            <a:solidFill>
              <a:srgbClr val="006747"/>
            </a:solidFill>
            <a:ln w="28575" cap="sq">
              <a:solidFill>
                <a:srgbClr val="231F20"/>
              </a:solidFill>
              <a:prstDash val="solid"/>
              <a:miter/>
            </a:ln>
          </p:spPr>
        </p:sp>
        <p:sp>
          <p:nvSpPr>
            <p:cNvPr id="4" name="TextBox 4"/>
            <p:cNvSpPr txBox="1"/>
            <p:nvPr/>
          </p:nvSpPr>
          <p:spPr>
            <a:xfrm>
              <a:off x="0" y="-38100"/>
              <a:ext cx="4919530" cy="35709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260960" y="-5944295"/>
            <a:ext cx="18809921" cy="9509277"/>
            <a:chOff x="0" y="0"/>
            <a:chExt cx="25079894" cy="12679036"/>
          </a:xfrm>
        </p:grpSpPr>
        <p:sp>
          <p:nvSpPr>
            <p:cNvPr id="6" name="Freeform 6"/>
            <p:cNvSpPr/>
            <p:nvPr/>
          </p:nvSpPr>
          <p:spPr>
            <a:xfrm>
              <a:off x="0" y="29282"/>
              <a:ext cx="14133803" cy="12649754"/>
            </a:xfrm>
            <a:custGeom>
              <a:avLst/>
              <a:gdLst/>
              <a:ahLst/>
              <a:cxnLst/>
              <a:rect l="l" t="t" r="r" b="b"/>
              <a:pathLst>
                <a:path w="14133803" h="12649754">
                  <a:moveTo>
                    <a:pt x="0" y="0"/>
                  </a:moveTo>
                  <a:lnTo>
                    <a:pt x="14133803" y="0"/>
                  </a:lnTo>
                  <a:lnTo>
                    <a:pt x="14133803" y="12649754"/>
                  </a:lnTo>
                  <a:lnTo>
                    <a:pt x="0" y="12649754"/>
                  </a:lnTo>
                  <a:lnTo>
                    <a:pt x="0" y="0"/>
                  </a:lnTo>
                  <a:close/>
                </a:path>
              </a:pathLst>
            </a:custGeom>
            <a:blipFill>
              <a:blip r:embed="rId2">
                <a:alphaModFix amt="5000"/>
                <a:extLst>
                  <a:ext uri="{96DAC541-7B7A-43D3-8B79-37D633B846F1}">
                    <asvg:svgBlip xmlns:asvg="http://schemas.microsoft.com/office/drawing/2016/SVG/main" r:embed="rId3"/>
                  </a:ext>
                </a:extLst>
              </a:blip>
              <a:stretch>
                <a:fillRect/>
              </a:stretch>
            </a:blipFill>
          </p:spPr>
        </p:sp>
        <p:sp>
          <p:nvSpPr>
            <p:cNvPr id="7" name="Freeform 7"/>
            <p:cNvSpPr/>
            <p:nvPr/>
          </p:nvSpPr>
          <p:spPr>
            <a:xfrm>
              <a:off x="10946091" y="0"/>
              <a:ext cx="14133803" cy="12649754"/>
            </a:xfrm>
            <a:custGeom>
              <a:avLst/>
              <a:gdLst/>
              <a:ahLst/>
              <a:cxnLst/>
              <a:rect l="l" t="t" r="r" b="b"/>
              <a:pathLst>
                <a:path w="14133803" h="12649754">
                  <a:moveTo>
                    <a:pt x="0" y="0"/>
                  </a:moveTo>
                  <a:lnTo>
                    <a:pt x="14133803" y="0"/>
                  </a:lnTo>
                  <a:lnTo>
                    <a:pt x="14133803" y="12649754"/>
                  </a:lnTo>
                  <a:lnTo>
                    <a:pt x="0" y="12649754"/>
                  </a:lnTo>
                  <a:lnTo>
                    <a:pt x="0" y="0"/>
                  </a:lnTo>
                  <a:close/>
                </a:path>
              </a:pathLst>
            </a:custGeom>
            <a:blipFill>
              <a:blip r:embed="rId2">
                <a:alphaModFix amt="5000"/>
                <a:extLst>
                  <a:ext uri="{96DAC541-7B7A-43D3-8B79-37D633B846F1}">
                    <asvg:svgBlip xmlns:asvg="http://schemas.microsoft.com/office/drawing/2016/SVG/main" r:embed="rId3"/>
                  </a:ext>
                </a:extLst>
              </a:blip>
              <a:stretch>
                <a:fillRect/>
              </a:stretch>
            </a:blipFill>
          </p:spPr>
        </p:sp>
      </p:grpSp>
      <p:grpSp>
        <p:nvGrpSpPr>
          <p:cNvPr id="8" name="Group 8"/>
          <p:cNvGrpSpPr/>
          <p:nvPr/>
        </p:nvGrpSpPr>
        <p:grpSpPr>
          <a:xfrm>
            <a:off x="1028700" y="2058291"/>
            <a:ext cx="16230600" cy="6425316"/>
            <a:chOff x="0" y="0"/>
            <a:chExt cx="4274726" cy="1692264"/>
          </a:xfrm>
        </p:grpSpPr>
        <p:sp>
          <p:nvSpPr>
            <p:cNvPr id="9" name="Freeform 9"/>
            <p:cNvSpPr/>
            <p:nvPr/>
          </p:nvSpPr>
          <p:spPr>
            <a:xfrm>
              <a:off x="0" y="0"/>
              <a:ext cx="4274726" cy="1692264"/>
            </a:xfrm>
            <a:custGeom>
              <a:avLst/>
              <a:gdLst/>
              <a:ahLst/>
              <a:cxnLst/>
              <a:rect l="l" t="t" r="r" b="b"/>
              <a:pathLst>
                <a:path w="4274726" h="1692264">
                  <a:moveTo>
                    <a:pt x="24327" y="0"/>
                  </a:moveTo>
                  <a:lnTo>
                    <a:pt x="4250399" y="0"/>
                  </a:lnTo>
                  <a:cubicBezTo>
                    <a:pt x="4263834" y="0"/>
                    <a:pt x="4274726" y="10891"/>
                    <a:pt x="4274726" y="24327"/>
                  </a:cubicBezTo>
                  <a:lnTo>
                    <a:pt x="4274726" y="1667938"/>
                  </a:lnTo>
                  <a:cubicBezTo>
                    <a:pt x="4274726" y="1674389"/>
                    <a:pt x="4272163" y="1680577"/>
                    <a:pt x="4267601" y="1685139"/>
                  </a:cubicBezTo>
                  <a:cubicBezTo>
                    <a:pt x="4263039" y="1689701"/>
                    <a:pt x="4256851" y="1692264"/>
                    <a:pt x="4250399" y="1692264"/>
                  </a:cubicBezTo>
                  <a:lnTo>
                    <a:pt x="24327" y="1692264"/>
                  </a:lnTo>
                  <a:cubicBezTo>
                    <a:pt x="10891" y="1692264"/>
                    <a:pt x="0" y="1681373"/>
                    <a:pt x="0" y="1667938"/>
                  </a:cubicBezTo>
                  <a:lnTo>
                    <a:pt x="0" y="24327"/>
                  </a:lnTo>
                  <a:cubicBezTo>
                    <a:pt x="0" y="10891"/>
                    <a:pt x="10891" y="0"/>
                    <a:pt x="24327" y="0"/>
                  </a:cubicBezTo>
                  <a:close/>
                </a:path>
              </a:pathLst>
            </a:custGeom>
            <a:solidFill>
              <a:srgbClr val="FFFFFF"/>
            </a:solidFill>
            <a:ln w="28575" cap="rnd">
              <a:solidFill>
                <a:srgbClr val="231F20"/>
              </a:solidFill>
              <a:prstDash val="solid"/>
              <a:round/>
            </a:ln>
          </p:spPr>
        </p:sp>
        <p:sp>
          <p:nvSpPr>
            <p:cNvPr id="10" name="TextBox 10"/>
            <p:cNvSpPr txBox="1"/>
            <p:nvPr/>
          </p:nvSpPr>
          <p:spPr>
            <a:xfrm>
              <a:off x="0" y="-38100"/>
              <a:ext cx="4274726" cy="1730364"/>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4434061" y="1019706"/>
            <a:ext cx="9419877" cy="2077171"/>
            <a:chOff x="0" y="0"/>
            <a:chExt cx="2480955" cy="547074"/>
          </a:xfrm>
        </p:grpSpPr>
        <p:sp>
          <p:nvSpPr>
            <p:cNvPr id="12" name="Freeform 12"/>
            <p:cNvSpPr/>
            <p:nvPr/>
          </p:nvSpPr>
          <p:spPr>
            <a:xfrm>
              <a:off x="0" y="0"/>
              <a:ext cx="2480955" cy="547074"/>
            </a:xfrm>
            <a:custGeom>
              <a:avLst/>
              <a:gdLst/>
              <a:ahLst/>
              <a:cxnLst/>
              <a:rect l="l" t="t" r="r" b="b"/>
              <a:pathLst>
                <a:path w="2480955" h="547074">
                  <a:moveTo>
                    <a:pt x="41915" y="0"/>
                  </a:moveTo>
                  <a:lnTo>
                    <a:pt x="2439040" y="0"/>
                  </a:lnTo>
                  <a:cubicBezTo>
                    <a:pt x="2450157" y="0"/>
                    <a:pt x="2460818" y="4416"/>
                    <a:pt x="2468679" y="12277"/>
                  </a:cubicBezTo>
                  <a:cubicBezTo>
                    <a:pt x="2476539" y="20137"/>
                    <a:pt x="2480955" y="30799"/>
                    <a:pt x="2480955" y="41915"/>
                  </a:cubicBezTo>
                  <a:lnTo>
                    <a:pt x="2480955" y="505158"/>
                  </a:lnTo>
                  <a:cubicBezTo>
                    <a:pt x="2480955" y="516275"/>
                    <a:pt x="2476539" y="526936"/>
                    <a:pt x="2468679" y="534797"/>
                  </a:cubicBezTo>
                  <a:cubicBezTo>
                    <a:pt x="2460818" y="542658"/>
                    <a:pt x="2450157" y="547074"/>
                    <a:pt x="2439040" y="547074"/>
                  </a:cubicBezTo>
                  <a:lnTo>
                    <a:pt x="41915" y="547074"/>
                  </a:lnTo>
                  <a:cubicBezTo>
                    <a:pt x="30799" y="547074"/>
                    <a:pt x="20137" y="542658"/>
                    <a:pt x="12277" y="534797"/>
                  </a:cubicBezTo>
                  <a:cubicBezTo>
                    <a:pt x="4416" y="526936"/>
                    <a:pt x="0" y="516275"/>
                    <a:pt x="0" y="505158"/>
                  </a:cubicBezTo>
                  <a:lnTo>
                    <a:pt x="0" y="41915"/>
                  </a:lnTo>
                  <a:cubicBezTo>
                    <a:pt x="0" y="30799"/>
                    <a:pt x="4416" y="20137"/>
                    <a:pt x="12277" y="12277"/>
                  </a:cubicBezTo>
                  <a:cubicBezTo>
                    <a:pt x="20137" y="4416"/>
                    <a:pt x="30799" y="0"/>
                    <a:pt x="41915" y="0"/>
                  </a:cubicBezTo>
                  <a:close/>
                </a:path>
              </a:pathLst>
            </a:custGeom>
            <a:solidFill>
              <a:srgbClr val="FFE397"/>
            </a:solidFill>
            <a:ln w="28575" cap="rnd">
              <a:solidFill>
                <a:srgbClr val="231F20"/>
              </a:solidFill>
              <a:prstDash val="solid"/>
              <a:round/>
            </a:ln>
          </p:spPr>
        </p:sp>
        <p:sp>
          <p:nvSpPr>
            <p:cNvPr id="13" name="TextBox 13"/>
            <p:cNvSpPr txBox="1"/>
            <p:nvPr/>
          </p:nvSpPr>
          <p:spPr>
            <a:xfrm>
              <a:off x="0" y="-38100"/>
              <a:ext cx="2480955" cy="585174"/>
            </a:xfrm>
            <a:prstGeom prst="rect">
              <a:avLst/>
            </a:prstGeom>
          </p:spPr>
          <p:txBody>
            <a:bodyPr lIns="50800" tIns="50800" rIns="50800" bIns="50800" rtlCol="0" anchor="ctr"/>
            <a:lstStyle/>
            <a:p>
              <a:pPr algn="ctr">
                <a:lnSpc>
                  <a:spcPts val="2659"/>
                </a:lnSpc>
                <a:spcBef>
                  <a:spcPct val="0"/>
                </a:spcBef>
              </a:pPr>
              <a:endParaRPr/>
            </a:p>
          </p:txBody>
        </p:sp>
      </p:grpSp>
      <p:sp>
        <p:nvSpPr>
          <p:cNvPr id="14" name="Freeform 14"/>
          <p:cNvSpPr/>
          <p:nvPr/>
        </p:nvSpPr>
        <p:spPr>
          <a:xfrm rot="-4110694">
            <a:off x="850357" y="4850609"/>
            <a:ext cx="742193" cy="1369149"/>
          </a:xfrm>
          <a:custGeom>
            <a:avLst/>
            <a:gdLst/>
            <a:ahLst/>
            <a:cxnLst/>
            <a:rect l="l" t="t" r="r" b="b"/>
            <a:pathLst>
              <a:path w="742193" h="1369149">
                <a:moveTo>
                  <a:pt x="0" y="0"/>
                </a:moveTo>
                <a:lnTo>
                  <a:pt x="742193" y="0"/>
                </a:lnTo>
                <a:lnTo>
                  <a:pt x="742193" y="1369149"/>
                </a:lnTo>
                <a:lnTo>
                  <a:pt x="0" y="136914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21" name="Group 21"/>
          <p:cNvGrpSpPr/>
          <p:nvPr/>
        </p:nvGrpSpPr>
        <p:grpSpPr>
          <a:xfrm>
            <a:off x="3093500" y="3923028"/>
            <a:ext cx="12253742" cy="3526327"/>
            <a:chOff x="-748461" y="-681143"/>
            <a:chExt cx="1776230" cy="594491"/>
          </a:xfrm>
        </p:grpSpPr>
        <p:sp>
          <p:nvSpPr>
            <p:cNvPr id="22" name="Freeform 22"/>
            <p:cNvSpPr/>
            <p:nvPr/>
          </p:nvSpPr>
          <p:spPr>
            <a:xfrm>
              <a:off x="-748461" y="-681143"/>
              <a:ext cx="1776230" cy="594491"/>
            </a:xfrm>
            <a:custGeom>
              <a:avLst/>
              <a:gdLst/>
              <a:ahLst/>
              <a:cxnLst/>
              <a:rect l="l" t="t" r="r" b="b"/>
              <a:pathLst>
                <a:path w="829313" h="296085">
                  <a:moveTo>
                    <a:pt x="73761" y="0"/>
                  </a:moveTo>
                  <a:lnTo>
                    <a:pt x="755552" y="0"/>
                  </a:lnTo>
                  <a:cubicBezTo>
                    <a:pt x="796289" y="0"/>
                    <a:pt x="829313" y="33024"/>
                    <a:pt x="829313" y="73761"/>
                  </a:cubicBezTo>
                  <a:lnTo>
                    <a:pt x="829313" y="222325"/>
                  </a:lnTo>
                  <a:cubicBezTo>
                    <a:pt x="829313" y="241887"/>
                    <a:pt x="821542" y="260649"/>
                    <a:pt x="807709" y="274481"/>
                  </a:cubicBezTo>
                  <a:cubicBezTo>
                    <a:pt x="793876" y="288314"/>
                    <a:pt x="775115" y="296085"/>
                    <a:pt x="755552" y="296085"/>
                  </a:cubicBezTo>
                  <a:lnTo>
                    <a:pt x="73761" y="296085"/>
                  </a:lnTo>
                  <a:cubicBezTo>
                    <a:pt x="54198" y="296085"/>
                    <a:pt x="35437" y="288314"/>
                    <a:pt x="21604" y="274481"/>
                  </a:cubicBezTo>
                  <a:cubicBezTo>
                    <a:pt x="7771" y="260649"/>
                    <a:pt x="0" y="241887"/>
                    <a:pt x="0" y="222325"/>
                  </a:cubicBezTo>
                  <a:lnTo>
                    <a:pt x="0" y="73761"/>
                  </a:lnTo>
                  <a:cubicBezTo>
                    <a:pt x="0" y="33024"/>
                    <a:pt x="33024" y="0"/>
                    <a:pt x="73761" y="0"/>
                  </a:cubicBezTo>
                  <a:close/>
                </a:path>
              </a:pathLst>
            </a:custGeom>
            <a:solidFill>
              <a:srgbClr val="FFE397"/>
            </a:solidFill>
            <a:ln w="28575" cap="rnd">
              <a:solidFill>
                <a:srgbClr val="231F20"/>
              </a:solidFill>
              <a:prstDash val="solid"/>
              <a:round/>
            </a:ln>
          </p:spPr>
          <p:txBody>
            <a:bodyPr/>
            <a:lstStyle/>
            <a:p>
              <a:endParaRPr lang="en-US" dirty="0"/>
            </a:p>
          </p:txBody>
        </p:sp>
        <p:sp>
          <p:nvSpPr>
            <p:cNvPr id="23" name="TextBox 23"/>
            <p:cNvSpPr txBox="1"/>
            <p:nvPr/>
          </p:nvSpPr>
          <p:spPr>
            <a:xfrm>
              <a:off x="-691847" y="-535851"/>
              <a:ext cx="1607278" cy="208788"/>
            </a:xfrm>
            <a:prstGeom prst="rect">
              <a:avLst/>
            </a:prstGeom>
          </p:spPr>
          <p:txBody>
            <a:bodyPr lIns="50800" tIns="50800" rIns="50800" bIns="50800" rtlCol="0" anchor="ctr"/>
            <a:lstStyle/>
            <a:p>
              <a:pPr algn="ctr">
                <a:lnSpc>
                  <a:spcPts val="4480"/>
                </a:lnSpc>
              </a:pPr>
              <a:endParaRPr lang="en-US" sz="2400" dirty="0">
                <a:solidFill>
                  <a:srgbClr val="231F20"/>
                </a:solidFill>
                <a:latin typeface="Kollektif"/>
                <a:ea typeface="Kollektif"/>
                <a:cs typeface="Kollektif"/>
                <a:sym typeface="Kollektif"/>
              </a:endParaRPr>
            </a:p>
            <a:p>
              <a:pPr algn="ctr">
                <a:lnSpc>
                  <a:spcPts val="4480"/>
                </a:lnSpc>
              </a:pPr>
              <a:r>
                <a:rPr lang="en-US" sz="2400" dirty="0">
                  <a:solidFill>
                    <a:srgbClr val="231F20"/>
                  </a:solidFill>
                  <a:latin typeface="Kollektif"/>
                  <a:ea typeface="Kollektif"/>
                  <a:cs typeface="Kollektif"/>
                  <a:sym typeface="Kollektif"/>
                </a:rPr>
                <a:t>What is Paraphrasing?</a:t>
              </a:r>
            </a:p>
            <a:p>
              <a:pPr algn="ctr">
                <a:lnSpc>
                  <a:spcPts val="4480"/>
                </a:lnSpc>
              </a:pPr>
              <a:r>
                <a:rPr lang="en-US" sz="2400" dirty="0">
                  <a:solidFill>
                    <a:srgbClr val="231F20"/>
                  </a:solidFill>
                  <a:latin typeface="Kollektif"/>
                  <a:ea typeface="Kollektif"/>
                  <a:cs typeface="Kollektif"/>
                  <a:sym typeface="Kollektif"/>
                </a:rPr>
                <a:t>Rephrasing the interviewer's words or key points back to them in your own words, demonstrating active listening and ensuring you understand their questions correctly, while also showing engagement and confirming the direction of the conversation</a:t>
              </a:r>
            </a:p>
          </p:txBody>
        </p:sp>
      </p:grpSp>
      <p:sp>
        <p:nvSpPr>
          <p:cNvPr id="27" name="Freeform 27"/>
          <p:cNvSpPr/>
          <p:nvPr/>
        </p:nvSpPr>
        <p:spPr>
          <a:xfrm rot="-6634202" flipV="1">
            <a:off x="16700832" y="2679497"/>
            <a:ext cx="742193" cy="1369149"/>
          </a:xfrm>
          <a:custGeom>
            <a:avLst/>
            <a:gdLst/>
            <a:ahLst/>
            <a:cxnLst/>
            <a:rect l="l" t="t" r="r" b="b"/>
            <a:pathLst>
              <a:path w="742193" h="1369149">
                <a:moveTo>
                  <a:pt x="0" y="1369149"/>
                </a:moveTo>
                <a:lnTo>
                  <a:pt x="742193" y="1369149"/>
                </a:lnTo>
                <a:lnTo>
                  <a:pt x="742193" y="0"/>
                </a:lnTo>
                <a:lnTo>
                  <a:pt x="0" y="0"/>
                </a:lnTo>
                <a:lnTo>
                  <a:pt x="0" y="136914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8" name="Freeform 28"/>
          <p:cNvSpPr/>
          <p:nvPr/>
        </p:nvSpPr>
        <p:spPr>
          <a:xfrm>
            <a:off x="3204273" y="635696"/>
            <a:ext cx="768019" cy="768019"/>
          </a:xfrm>
          <a:custGeom>
            <a:avLst/>
            <a:gdLst/>
            <a:ahLst/>
            <a:cxnLst/>
            <a:rect l="l" t="t" r="r" b="b"/>
            <a:pathLst>
              <a:path w="768019" h="768019">
                <a:moveTo>
                  <a:pt x="0" y="0"/>
                </a:moveTo>
                <a:lnTo>
                  <a:pt x="768018" y="0"/>
                </a:lnTo>
                <a:lnTo>
                  <a:pt x="768018" y="768019"/>
                </a:lnTo>
                <a:lnTo>
                  <a:pt x="0" y="76801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9" name="Freeform 29"/>
          <p:cNvSpPr/>
          <p:nvPr/>
        </p:nvSpPr>
        <p:spPr>
          <a:xfrm>
            <a:off x="14585870" y="644691"/>
            <a:ext cx="768019" cy="768019"/>
          </a:xfrm>
          <a:custGeom>
            <a:avLst/>
            <a:gdLst/>
            <a:ahLst/>
            <a:cxnLst/>
            <a:rect l="l" t="t" r="r" b="b"/>
            <a:pathLst>
              <a:path w="768019" h="768019">
                <a:moveTo>
                  <a:pt x="0" y="0"/>
                </a:moveTo>
                <a:lnTo>
                  <a:pt x="768018" y="0"/>
                </a:lnTo>
                <a:lnTo>
                  <a:pt x="768018" y="768018"/>
                </a:lnTo>
                <a:lnTo>
                  <a:pt x="0" y="7680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2" name="Freeform 32"/>
          <p:cNvSpPr/>
          <p:nvPr/>
        </p:nvSpPr>
        <p:spPr>
          <a:xfrm>
            <a:off x="1150997" y="2291682"/>
            <a:ext cx="1801239" cy="1774220"/>
          </a:xfrm>
          <a:custGeom>
            <a:avLst/>
            <a:gdLst/>
            <a:ahLst/>
            <a:cxnLst/>
            <a:rect l="l" t="t" r="r" b="b"/>
            <a:pathLst>
              <a:path w="1801239" h="1774220">
                <a:moveTo>
                  <a:pt x="0" y="0"/>
                </a:moveTo>
                <a:lnTo>
                  <a:pt x="1801239" y="0"/>
                </a:lnTo>
                <a:lnTo>
                  <a:pt x="1801239" y="1774220"/>
                </a:lnTo>
                <a:lnTo>
                  <a:pt x="0" y="177422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dirty="0"/>
          </a:p>
        </p:txBody>
      </p:sp>
      <p:sp>
        <p:nvSpPr>
          <p:cNvPr id="34" name="TextBox 34"/>
          <p:cNvSpPr txBox="1"/>
          <p:nvPr/>
        </p:nvSpPr>
        <p:spPr>
          <a:xfrm>
            <a:off x="5505163" y="1555584"/>
            <a:ext cx="7277674" cy="1069976"/>
          </a:xfrm>
          <a:prstGeom prst="rect">
            <a:avLst/>
          </a:prstGeom>
        </p:spPr>
        <p:txBody>
          <a:bodyPr lIns="0" tIns="0" rIns="0" bIns="0" rtlCol="0" anchor="t">
            <a:spAutoFit/>
          </a:bodyPr>
          <a:lstStyle/>
          <a:p>
            <a:pPr algn="ctr">
              <a:lnSpc>
                <a:spcPts val="8000"/>
              </a:lnSpc>
            </a:pPr>
            <a:r>
              <a:rPr lang="en-US" sz="8000">
                <a:solidFill>
                  <a:srgbClr val="231F20"/>
                </a:solidFill>
                <a:latin typeface="Londrina Solid"/>
                <a:ea typeface="Londrina Solid"/>
                <a:cs typeface="Londrina Solid"/>
                <a:sym typeface="Londrina Solid"/>
              </a:rPr>
              <a:t>ACTIVE LISTENING</a:t>
            </a:r>
          </a:p>
        </p:txBody>
      </p:sp>
    </p:spTree>
    <p:extLst>
      <p:ext uri="{BB962C8B-B14F-4D97-AF65-F5344CB8AC3E}">
        <p14:creationId xmlns:p14="http://schemas.microsoft.com/office/powerpoint/2010/main" val="2597542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
        <p:cNvGrpSpPr/>
        <p:nvPr/>
      </p:nvGrpSpPr>
      <p:grpSpPr>
        <a:xfrm>
          <a:off x="0" y="0"/>
          <a:ext cx="0" cy="0"/>
          <a:chOff x="0" y="0"/>
          <a:chExt cx="0" cy="0"/>
        </a:xfrm>
      </p:grpSpPr>
      <p:grpSp>
        <p:nvGrpSpPr>
          <p:cNvPr id="2" name="Group 2"/>
          <p:cNvGrpSpPr/>
          <p:nvPr/>
        </p:nvGrpSpPr>
        <p:grpSpPr>
          <a:xfrm>
            <a:off x="-1703508" y="5777018"/>
            <a:ext cx="21695015" cy="11040295"/>
            <a:chOff x="0" y="0"/>
            <a:chExt cx="1424432" cy="724874"/>
          </a:xfrm>
        </p:grpSpPr>
        <p:sp>
          <p:nvSpPr>
            <p:cNvPr id="3" name="Freeform 3"/>
            <p:cNvSpPr/>
            <p:nvPr/>
          </p:nvSpPr>
          <p:spPr>
            <a:xfrm>
              <a:off x="0" y="0"/>
              <a:ext cx="1424432" cy="724874"/>
            </a:xfrm>
            <a:custGeom>
              <a:avLst/>
              <a:gdLst/>
              <a:ahLst/>
              <a:cxnLst/>
              <a:rect l="l" t="t" r="r" b="b"/>
              <a:pathLst>
                <a:path w="1424432" h="724874">
                  <a:moveTo>
                    <a:pt x="712216" y="0"/>
                  </a:moveTo>
                  <a:cubicBezTo>
                    <a:pt x="318870" y="0"/>
                    <a:pt x="0" y="162269"/>
                    <a:pt x="0" y="362437"/>
                  </a:cubicBezTo>
                  <a:cubicBezTo>
                    <a:pt x="0" y="562605"/>
                    <a:pt x="318870" y="724874"/>
                    <a:pt x="712216" y="724874"/>
                  </a:cubicBezTo>
                  <a:cubicBezTo>
                    <a:pt x="1105562" y="724874"/>
                    <a:pt x="1424432" y="562605"/>
                    <a:pt x="1424432" y="362437"/>
                  </a:cubicBezTo>
                  <a:cubicBezTo>
                    <a:pt x="1424432" y="162269"/>
                    <a:pt x="1105562" y="0"/>
                    <a:pt x="712216" y="0"/>
                  </a:cubicBezTo>
                  <a:close/>
                </a:path>
              </a:pathLst>
            </a:custGeom>
            <a:solidFill>
              <a:srgbClr val="006747"/>
            </a:solidFill>
            <a:ln w="28575" cap="sq">
              <a:solidFill>
                <a:srgbClr val="231F20"/>
              </a:solidFill>
              <a:prstDash val="solid"/>
              <a:miter/>
            </a:ln>
          </p:spPr>
        </p:sp>
        <p:sp>
          <p:nvSpPr>
            <p:cNvPr id="4" name="TextBox 4"/>
            <p:cNvSpPr txBox="1"/>
            <p:nvPr/>
          </p:nvSpPr>
          <p:spPr>
            <a:xfrm>
              <a:off x="133540" y="10807"/>
              <a:ext cx="1157351" cy="646110"/>
            </a:xfrm>
            <a:prstGeom prst="rect">
              <a:avLst/>
            </a:prstGeom>
          </p:spPr>
          <p:txBody>
            <a:bodyPr lIns="50800" tIns="50800" rIns="50800" bIns="50800" rtlCol="0" anchor="ctr"/>
            <a:lstStyle/>
            <a:p>
              <a:pPr algn="ctr">
                <a:lnSpc>
                  <a:spcPts val="3489"/>
                </a:lnSpc>
              </a:pPr>
              <a:endParaRPr/>
            </a:p>
          </p:txBody>
        </p:sp>
      </p:grpSp>
      <p:grpSp>
        <p:nvGrpSpPr>
          <p:cNvPr id="5" name="Group 5"/>
          <p:cNvGrpSpPr/>
          <p:nvPr/>
        </p:nvGrpSpPr>
        <p:grpSpPr>
          <a:xfrm>
            <a:off x="2695453" y="1229258"/>
            <a:ext cx="12897094" cy="8029042"/>
            <a:chOff x="0" y="0"/>
            <a:chExt cx="3396765" cy="2114645"/>
          </a:xfrm>
        </p:grpSpPr>
        <p:sp>
          <p:nvSpPr>
            <p:cNvPr id="6" name="Freeform 6"/>
            <p:cNvSpPr/>
            <p:nvPr/>
          </p:nvSpPr>
          <p:spPr>
            <a:xfrm>
              <a:off x="0" y="0"/>
              <a:ext cx="3396766" cy="2114645"/>
            </a:xfrm>
            <a:custGeom>
              <a:avLst/>
              <a:gdLst/>
              <a:ahLst/>
              <a:cxnLst/>
              <a:rect l="l" t="t" r="r" b="b"/>
              <a:pathLst>
                <a:path w="3396766" h="2114645">
                  <a:moveTo>
                    <a:pt x="30614" y="0"/>
                  </a:moveTo>
                  <a:lnTo>
                    <a:pt x="3366151" y="0"/>
                  </a:lnTo>
                  <a:cubicBezTo>
                    <a:pt x="3374270" y="0"/>
                    <a:pt x="3382058" y="3225"/>
                    <a:pt x="3387799" y="8967"/>
                  </a:cubicBezTo>
                  <a:cubicBezTo>
                    <a:pt x="3393540" y="14708"/>
                    <a:pt x="3396766" y="22495"/>
                    <a:pt x="3396766" y="30614"/>
                  </a:cubicBezTo>
                  <a:lnTo>
                    <a:pt x="3396766" y="2084030"/>
                  </a:lnTo>
                  <a:cubicBezTo>
                    <a:pt x="3396766" y="2100938"/>
                    <a:pt x="3383059" y="2114645"/>
                    <a:pt x="3366151" y="2114645"/>
                  </a:cubicBezTo>
                  <a:lnTo>
                    <a:pt x="30614" y="2114645"/>
                  </a:lnTo>
                  <a:cubicBezTo>
                    <a:pt x="13707" y="2114645"/>
                    <a:pt x="0" y="2100938"/>
                    <a:pt x="0" y="2084030"/>
                  </a:cubicBezTo>
                  <a:lnTo>
                    <a:pt x="0" y="30614"/>
                  </a:lnTo>
                  <a:cubicBezTo>
                    <a:pt x="0" y="13707"/>
                    <a:pt x="13707" y="0"/>
                    <a:pt x="30614" y="0"/>
                  </a:cubicBezTo>
                  <a:close/>
                </a:path>
              </a:pathLst>
            </a:custGeom>
            <a:solidFill>
              <a:srgbClr val="FFFFFF"/>
            </a:solidFill>
            <a:ln w="28575" cap="rnd">
              <a:solidFill>
                <a:srgbClr val="231F20"/>
              </a:solidFill>
              <a:prstDash val="solid"/>
              <a:round/>
            </a:ln>
          </p:spPr>
        </p:sp>
        <p:sp>
          <p:nvSpPr>
            <p:cNvPr id="7" name="TextBox 7"/>
            <p:cNvSpPr txBox="1"/>
            <p:nvPr/>
          </p:nvSpPr>
          <p:spPr>
            <a:xfrm>
              <a:off x="0" y="-38100"/>
              <a:ext cx="3396765" cy="2152745"/>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rot="707461">
            <a:off x="14875696" y="5332135"/>
            <a:ext cx="2092460" cy="3065644"/>
          </a:xfrm>
          <a:custGeom>
            <a:avLst/>
            <a:gdLst/>
            <a:ahLst/>
            <a:cxnLst/>
            <a:rect l="l" t="t" r="r" b="b"/>
            <a:pathLst>
              <a:path w="2092460" h="3065644">
                <a:moveTo>
                  <a:pt x="0" y="0"/>
                </a:moveTo>
                <a:lnTo>
                  <a:pt x="2092459" y="0"/>
                </a:lnTo>
                <a:lnTo>
                  <a:pt x="2092459" y="3065644"/>
                </a:lnTo>
                <a:lnTo>
                  <a:pt x="0" y="3065644"/>
                </a:lnTo>
                <a:lnTo>
                  <a:pt x="0" y="0"/>
                </a:lnTo>
                <a:close/>
              </a:path>
            </a:pathLst>
          </a:custGeom>
          <a:blipFill>
            <a:blip r:embed="rId2">
              <a:extLst>
                <a:ext uri="{96DAC541-7B7A-43D3-8B79-37D633B846F1}">
                  <asvg:svgBlip xmlns:asvg="http://schemas.microsoft.com/office/drawing/2016/SVG/main" r:embed="rId3"/>
                </a:ext>
              </a:extLst>
            </a:blip>
            <a:stretch>
              <a:fillRect l="-507910" t="-102500" b="-178197"/>
            </a:stretch>
          </a:blipFill>
        </p:spPr>
      </p:sp>
      <p:sp>
        <p:nvSpPr>
          <p:cNvPr id="9" name="Freeform 9"/>
          <p:cNvSpPr/>
          <p:nvPr/>
        </p:nvSpPr>
        <p:spPr>
          <a:xfrm rot="4263341">
            <a:off x="16694020" y="3068126"/>
            <a:ext cx="742193" cy="1369149"/>
          </a:xfrm>
          <a:custGeom>
            <a:avLst/>
            <a:gdLst/>
            <a:ahLst/>
            <a:cxnLst/>
            <a:rect l="l" t="t" r="r" b="b"/>
            <a:pathLst>
              <a:path w="742193" h="1369149">
                <a:moveTo>
                  <a:pt x="0" y="0"/>
                </a:moveTo>
                <a:lnTo>
                  <a:pt x="742193" y="0"/>
                </a:lnTo>
                <a:lnTo>
                  <a:pt x="742193" y="1369150"/>
                </a:lnTo>
                <a:lnTo>
                  <a:pt x="0" y="13691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0" name="Group 10"/>
          <p:cNvGrpSpPr/>
          <p:nvPr/>
        </p:nvGrpSpPr>
        <p:grpSpPr>
          <a:xfrm>
            <a:off x="3793342" y="184970"/>
            <a:ext cx="10263226" cy="2895259"/>
            <a:chOff x="0" y="0"/>
            <a:chExt cx="2703072" cy="762537"/>
          </a:xfrm>
        </p:grpSpPr>
        <p:sp>
          <p:nvSpPr>
            <p:cNvPr id="11" name="Freeform 11"/>
            <p:cNvSpPr/>
            <p:nvPr/>
          </p:nvSpPr>
          <p:spPr>
            <a:xfrm>
              <a:off x="0" y="0"/>
              <a:ext cx="2703072" cy="762537"/>
            </a:xfrm>
            <a:custGeom>
              <a:avLst/>
              <a:gdLst/>
              <a:ahLst/>
              <a:cxnLst/>
              <a:rect l="l" t="t" r="r" b="b"/>
              <a:pathLst>
                <a:path w="2703072" h="762537">
                  <a:moveTo>
                    <a:pt x="38471" y="0"/>
                  </a:moveTo>
                  <a:lnTo>
                    <a:pt x="2664601" y="0"/>
                  </a:lnTo>
                  <a:cubicBezTo>
                    <a:pt x="2674804" y="0"/>
                    <a:pt x="2684589" y="4053"/>
                    <a:pt x="2691804" y="11268"/>
                  </a:cubicBezTo>
                  <a:cubicBezTo>
                    <a:pt x="2699019" y="18483"/>
                    <a:pt x="2703072" y="28268"/>
                    <a:pt x="2703072" y="38471"/>
                  </a:cubicBezTo>
                  <a:lnTo>
                    <a:pt x="2703072" y="724066"/>
                  </a:lnTo>
                  <a:cubicBezTo>
                    <a:pt x="2703072" y="734269"/>
                    <a:pt x="2699019" y="744055"/>
                    <a:pt x="2691804" y="751269"/>
                  </a:cubicBezTo>
                  <a:cubicBezTo>
                    <a:pt x="2684589" y="758484"/>
                    <a:pt x="2674804" y="762537"/>
                    <a:pt x="2664601" y="762537"/>
                  </a:cubicBezTo>
                  <a:lnTo>
                    <a:pt x="38471" y="762537"/>
                  </a:lnTo>
                  <a:cubicBezTo>
                    <a:pt x="28268" y="762537"/>
                    <a:pt x="18483" y="758484"/>
                    <a:pt x="11268" y="751269"/>
                  </a:cubicBezTo>
                  <a:cubicBezTo>
                    <a:pt x="4053" y="744055"/>
                    <a:pt x="0" y="734269"/>
                    <a:pt x="0" y="724066"/>
                  </a:cubicBezTo>
                  <a:lnTo>
                    <a:pt x="0" y="38471"/>
                  </a:lnTo>
                  <a:cubicBezTo>
                    <a:pt x="0" y="28268"/>
                    <a:pt x="4053" y="18483"/>
                    <a:pt x="11268" y="11268"/>
                  </a:cubicBezTo>
                  <a:cubicBezTo>
                    <a:pt x="18483" y="4053"/>
                    <a:pt x="28268" y="0"/>
                    <a:pt x="38471" y="0"/>
                  </a:cubicBezTo>
                  <a:close/>
                </a:path>
              </a:pathLst>
            </a:custGeom>
            <a:solidFill>
              <a:srgbClr val="FFE397"/>
            </a:solidFill>
            <a:ln w="28575" cap="rnd">
              <a:solidFill>
                <a:srgbClr val="231F20"/>
              </a:solidFill>
              <a:prstDash val="solid"/>
              <a:round/>
            </a:ln>
          </p:spPr>
        </p:sp>
        <p:sp>
          <p:nvSpPr>
            <p:cNvPr id="12" name="TextBox 12"/>
            <p:cNvSpPr txBox="1"/>
            <p:nvPr/>
          </p:nvSpPr>
          <p:spPr>
            <a:xfrm>
              <a:off x="0" y="-38100"/>
              <a:ext cx="2703072" cy="800637"/>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a:off x="3645288" y="3540650"/>
            <a:ext cx="5151922" cy="2227864"/>
            <a:chOff x="0" y="-4355"/>
            <a:chExt cx="1271718" cy="549934"/>
          </a:xfrm>
        </p:grpSpPr>
        <p:sp>
          <p:nvSpPr>
            <p:cNvPr id="14" name="Freeform 14"/>
            <p:cNvSpPr/>
            <p:nvPr/>
          </p:nvSpPr>
          <p:spPr>
            <a:xfrm>
              <a:off x="0" y="0"/>
              <a:ext cx="1271718" cy="545579"/>
            </a:xfrm>
            <a:custGeom>
              <a:avLst/>
              <a:gdLst/>
              <a:ahLst/>
              <a:cxnLst/>
              <a:rect l="l" t="t" r="r" b="b"/>
              <a:pathLst>
                <a:path w="1271718" h="545579">
                  <a:moveTo>
                    <a:pt x="45082" y="0"/>
                  </a:moveTo>
                  <a:lnTo>
                    <a:pt x="1226636" y="0"/>
                  </a:lnTo>
                  <a:cubicBezTo>
                    <a:pt x="1251534" y="0"/>
                    <a:pt x="1271718" y="20184"/>
                    <a:pt x="1271718" y="45082"/>
                  </a:cubicBezTo>
                  <a:lnTo>
                    <a:pt x="1271718" y="500497"/>
                  </a:lnTo>
                  <a:cubicBezTo>
                    <a:pt x="1271718" y="525395"/>
                    <a:pt x="1251534" y="545579"/>
                    <a:pt x="1226636" y="545579"/>
                  </a:cubicBezTo>
                  <a:lnTo>
                    <a:pt x="45082" y="545579"/>
                  </a:lnTo>
                  <a:cubicBezTo>
                    <a:pt x="20184" y="545579"/>
                    <a:pt x="0" y="525395"/>
                    <a:pt x="0" y="500497"/>
                  </a:cubicBezTo>
                  <a:lnTo>
                    <a:pt x="0" y="45082"/>
                  </a:lnTo>
                  <a:cubicBezTo>
                    <a:pt x="0" y="20184"/>
                    <a:pt x="20184" y="0"/>
                    <a:pt x="45082" y="0"/>
                  </a:cubicBezTo>
                  <a:close/>
                </a:path>
              </a:pathLst>
            </a:custGeom>
            <a:solidFill>
              <a:srgbClr val="FFE397"/>
            </a:solidFill>
            <a:ln w="28575" cap="rnd">
              <a:solidFill>
                <a:srgbClr val="231F20"/>
              </a:solidFill>
              <a:prstDash val="solid"/>
              <a:round/>
            </a:ln>
          </p:spPr>
        </p:sp>
        <p:sp>
          <p:nvSpPr>
            <p:cNvPr id="15" name="TextBox 15"/>
            <p:cNvSpPr txBox="1"/>
            <p:nvPr/>
          </p:nvSpPr>
          <p:spPr>
            <a:xfrm>
              <a:off x="0" y="-4355"/>
              <a:ext cx="1271718" cy="549934"/>
            </a:xfrm>
            <a:prstGeom prst="rect">
              <a:avLst/>
            </a:prstGeom>
          </p:spPr>
          <p:txBody>
            <a:bodyPr lIns="50800" tIns="50800" rIns="50800" bIns="50800" rtlCol="0" anchor="ctr"/>
            <a:lstStyle/>
            <a:p>
              <a:pPr algn="ctr">
                <a:lnSpc>
                  <a:spcPts val="3919"/>
                </a:lnSpc>
              </a:pPr>
              <a:r>
                <a:rPr lang="en-US" sz="2799" dirty="0">
                  <a:solidFill>
                    <a:srgbClr val="231F20"/>
                  </a:solidFill>
                  <a:latin typeface="Kollektif"/>
                  <a:ea typeface="Kollektif"/>
                  <a:cs typeface="Kollektif"/>
                  <a:sym typeface="Kollektif"/>
                </a:rPr>
                <a:t>Express your accomplishments.</a:t>
              </a:r>
            </a:p>
          </p:txBody>
        </p:sp>
      </p:grpSp>
      <p:grpSp>
        <p:nvGrpSpPr>
          <p:cNvPr id="16" name="Group 16"/>
          <p:cNvGrpSpPr/>
          <p:nvPr/>
        </p:nvGrpSpPr>
        <p:grpSpPr>
          <a:xfrm>
            <a:off x="9052699" y="3549790"/>
            <a:ext cx="5151922" cy="2218724"/>
            <a:chOff x="0" y="-2099"/>
            <a:chExt cx="1271718" cy="547678"/>
          </a:xfrm>
        </p:grpSpPr>
        <p:sp>
          <p:nvSpPr>
            <p:cNvPr id="17" name="Freeform 17"/>
            <p:cNvSpPr/>
            <p:nvPr/>
          </p:nvSpPr>
          <p:spPr>
            <a:xfrm>
              <a:off x="0" y="0"/>
              <a:ext cx="1271718" cy="545579"/>
            </a:xfrm>
            <a:custGeom>
              <a:avLst/>
              <a:gdLst/>
              <a:ahLst/>
              <a:cxnLst/>
              <a:rect l="l" t="t" r="r" b="b"/>
              <a:pathLst>
                <a:path w="1271718" h="545579">
                  <a:moveTo>
                    <a:pt x="45082" y="0"/>
                  </a:moveTo>
                  <a:lnTo>
                    <a:pt x="1226636" y="0"/>
                  </a:lnTo>
                  <a:cubicBezTo>
                    <a:pt x="1251534" y="0"/>
                    <a:pt x="1271718" y="20184"/>
                    <a:pt x="1271718" y="45082"/>
                  </a:cubicBezTo>
                  <a:lnTo>
                    <a:pt x="1271718" y="500497"/>
                  </a:lnTo>
                  <a:cubicBezTo>
                    <a:pt x="1271718" y="525395"/>
                    <a:pt x="1251534" y="545579"/>
                    <a:pt x="1226636" y="545579"/>
                  </a:cubicBezTo>
                  <a:lnTo>
                    <a:pt x="45082" y="545579"/>
                  </a:lnTo>
                  <a:cubicBezTo>
                    <a:pt x="20184" y="545579"/>
                    <a:pt x="0" y="525395"/>
                    <a:pt x="0" y="500497"/>
                  </a:cubicBezTo>
                  <a:lnTo>
                    <a:pt x="0" y="45082"/>
                  </a:lnTo>
                  <a:cubicBezTo>
                    <a:pt x="0" y="20184"/>
                    <a:pt x="20184" y="0"/>
                    <a:pt x="45082" y="0"/>
                  </a:cubicBezTo>
                  <a:close/>
                </a:path>
              </a:pathLst>
            </a:custGeom>
            <a:solidFill>
              <a:srgbClr val="FFE397"/>
            </a:solidFill>
            <a:ln w="28575" cap="rnd">
              <a:solidFill>
                <a:srgbClr val="231F20"/>
              </a:solidFill>
              <a:prstDash val="solid"/>
              <a:round/>
            </a:ln>
          </p:spPr>
        </p:sp>
        <p:sp>
          <p:nvSpPr>
            <p:cNvPr id="18" name="TextBox 18"/>
            <p:cNvSpPr txBox="1"/>
            <p:nvPr/>
          </p:nvSpPr>
          <p:spPr>
            <a:xfrm>
              <a:off x="0" y="-2099"/>
              <a:ext cx="1271718" cy="547678"/>
            </a:xfrm>
            <a:prstGeom prst="rect">
              <a:avLst/>
            </a:prstGeom>
          </p:spPr>
          <p:txBody>
            <a:bodyPr lIns="50800" tIns="50800" rIns="50800" bIns="50800" rtlCol="0" anchor="ctr"/>
            <a:lstStyle/>
            <a:p>
              <a:pPr algn="ctr">
                <a:lnSpc>
                  <a:spcPts val="3919"/>
                </a:lnSpc>
              </a:pPr>
              <a:r>
                <a:rPr lang="en-US" sz="2799" dirty="0">
                  <a:solidFill>
                    <a:srgbClr val="231F20"/>
                  </a:solidFill>
                  <a:latin typeface="Kollektif"/>
                  <a:ea typeface="Kollektif"/>
                  <a:cs typeface="Kollektif"/>
                  <a:sym typeface="Kollektif"/>
                </a:rPr>
                <a:t>State your experience.</a:t>
              </a:r>
            </a:p>
          </p:txBody>
        </p:sp>
      </p:grpSp>
      <p:grpSp>
        <p:nvGrpSpPr>
          <p:cNvPr id="19" name="Group 19"/>
          <p:cNvGrpSpPr/>
          <p:nvPr/>
        </p:nvGrpSpPr>
        <p:grpSpPr>
          <a:xfrm>
            <a:off x="3645288" y="6042009"/>
            <a:ext cx="5151922" cy="2210221"/>
            <a:chOff x="0" y="0"/>
            <a:chExt cx="1271718" cy="545579"/>
          </a:xfrm>
        </p:grpSpPr>
        <p:sp>
          <p:nvSpPr>
            <p:cNvPr id="20" name="Freeform 20"/>
            <p:cNvSpPr/>
            <p:nvPr/>
          </p:nvSpPr>
          <p:spPr>
            <a:xfrm>
              <a:off x="0" y="0"/>
              <a:ext cx="1271718" cy="545579"/>
            </a:xfrm>
            <a:custGeom>
              <a:avLst/>
              <a:gdLst/>
              <a:ahLst/>
              <a:cxnLst/>
              <a:rect l="l" t="t" r="r" b="b"/>
              <a:pathLst>
                <a:path w="1271718" h="545579">
                  <a:moveTo>
                    <a:pt x="45082" y="0"/>
                  </a:moveTo>
                  <a:lnTo>
                    <a:pt x="1226636" y="0"/>
                  </a:lnTo>
                  <a:cubicBezTo>
                    <a:pt x="1251534" y="0"/>
                    <a:pt x="1271718" y="20184"/>
                    <a:pt x="1271718" y="45082"/>
                  </a:cubicBezTo>
                  <a:lnTo>
                    <a:pt x="1271718" y="500497"/>
                  </a:lnTo>
                  <a:cubicBezTo>
                    <a:pt x="1271718" y="525395"/>
                    <a:pt x="1251534" y="545579"/>
                    <a:pt x="1226636" y="545579"/>
                  </a:cubicBezTo>
                  <a:lnTo>
                    <a:pt x="45082" y="545579"/>
                  </a:lnTo>
                  <a:cubicBezTo>
                    <a:pt x="20184" y="545579"/>
                    <a:pt x="0" y="525395"/>
                    <a:pt x="0" y="500497"/>
                  </a:cubicBezTo>
                  <a:lnTo>
                    <a:pt x="0" y="45082"/>
                  </a:lnTo>
                  <a:cubicBezTo>
                    <a:pt x="0" y="20184"/>
                    <a:pt x="20184" y="0"/>
                    <a:pt x="45082" y="0"/>
                  </a:cubicBezTo>
                  <a:close/>
                </a:path>
              </a:pathLst>
            </a:custGeom>
            <a:solidFill>
              <a:srgbClr val="FFE397"/>
            </a:solidFill>
            <a:ln w="28575" cap="rnd">
              <a:solidFill>
                <a:srgbClr val="231F20"/>
              </a:solidFill>
              <a:prstDash val="solid"/>
              <a:round/>
            </a:ln>
          </p:spPr>
        </p:sp>
        <p:sp>
          <p:nvSpPr>
            <p:cNvPr id="21" name="TextBox 21"/>
            <p:cNvSpPr txBox="1"/>
            <p:nvPr/>
          </p:nvSpPr>
          <p:spPr>
            <a:xfrm>
              <a:off x="0" y="0"/>
              <a:ext cx="1271718" cy="545579"/>
            </a:xfrm>
            <a:prstGeom prst="rect">
              <a:avLst/>
            </a:prstGeom>
          </p:spPr>
          <p:txBody>
            <a:bodyPr lIns="50800" tIns="50800" rIns="50800" bIns="50800" rtlCol="0" anchor="ctr"/>
            <a:lstStyle/>
            <a:p>
              <a:pPr algn="ctr">
                <a:lnSpc>
                  <a:spcPts val="3919"/>
                </a:lnSpc>
              </a:pPr>
              <a:r>
                <a:rPr lang="en-US" sz="2799" dirty="0">
                  <a:solidFill>
                    <a:srgbClr val="231F20"/>
                  </a:solidFill>
                  <a:latin typeface="Kollektif"/>
                  <a:ea typeface="Kollektif"/>
                  <a:cs typeface="Kollektif"/>
                  <a:sym typeface="Kollektif"/>
                </a:rPr>
                <a:t>Focus on your strengths.</a:t>
              </a:r>
            </a:p>
          </p:txBody>
        </p:sp>
      </p:grpSp>
      <p:grpSp>
        <p:nvGrpSpPr>
          <p:cNvPr id="22" name="Group 22"/>
          <p:cNvGrpSpPr/>
          <p:nvPr/>
        </p:nvGrpSpPr>
        <p:grpSpPr>
          <a:xfrm>
            <a:off x="9052699" y="6042009"/>
            <a:ext cx="5151922" cy="2210221"/>
            <a:chOff x="0" y="0"/>
            <a:chExt cx="1271718" cy="545579"/>
          </a:xfrm>
        </p:grpSpPr>
        <p:sp>
          <p:nvSpPr>
            <p:cNvPr id="23" name="Freeform 23"/>
            <p:cNvSpPr/>
            <p:nvPr/>
          </p:nvSpPr>
          <p:spPr>
            <a:xfrm>
              <a:off x="0" y="0"/>
              <a:ext cx="1271718" cy="545579"/>
            </a:xfrm>
            <a:custGeom>
              <a:avLst/>
              <a:gdLst/>
              <a:ahLst/>
              <a:cxnLst/>
              <a:rect l="l" t="t" r="r" b="b"/>
              <a:pathLst>
                <a:path w="1271718" h="545579">
                  <a:moveTo>
                    <a:pt x="45082" y="0"/>
                  </a:moveTo>
                  <a:lnTo>
                    <a:pt x="1226636" y="0"/>
                  </a:lnTo>
                  <a:cubicBezTo>
                    <a:pt x="1251534" y="0"/>
                    <a:pt x="1271718" y="20184"/>
                    <a:pt x="1271718" y="45082"/>
                  </a:cubicBezTo>
                  <a:lnTo>
                    <a:pt x="1271718" y="500497"/>
                  </a:lnTo>
                  <a:cubicBezTo>
                    <a:pt x="1271718" y="525395"/>
                    <a:pt x="1251534" y="545579"/>
                    <a:pt x="1226636" y="545579"/>
                  </a:cubicBezTo>
                  <a:lnTo>
                    <a:pt x="45082" y="545579"/>
                  </a:lnTo>
                  <a:cubicBezTo>
                    <a:pt x="20184" y="545579"/>
                    <a:pt x="0" y="525395"/>
                    <a:pt x="0" y="500497"/>
                  </a:cubicBezTo>
                  <a:lnTo>
                    <a:pt x="0" y="45082"/>
                  </a:lnTo>
                  <a:cubicBezTo>
                    <a:pt x="0" y="20184"/>
                    <a:pt x="20184" y="0"/>
                    <a:pt x="45082" y="0"/>
                  </a:cubicBezTo>
                  <a:close/>
                </a:path>
              </a:pathLst>
            </a:custGeom>
            <a:solidFill>
              <a:srgbClr val="FFE397"/>
            </a:solidFill>
            <a:ln w="28575" cap="rnd">
              <a:solidFill>
                <a:srgbClr val="231F20"/>
              </a:solidFill>
              <a:prstDash val="solid"/>
              <a:round/>
            </a:ln>
          </p:spPr>
        </p:sp>
        <p:sp>
          <p:nvSpPr>
            <p:cNvPr id="24" name="TextBox 24"/>
            <p:cNvSpPr txBox="1"/>
            <p:nvPr/>
          </p:nvSpPr>
          <p:spPr>
            <a:xfrm>
              <a:off x="0" y="0"/>
              <a:ext cx="1271718" cy="545579"/>
            </a:xfrm>
            <a:prstGeom prst="rect">
              <a:avLst/>
            </a:prstGeom>
          </p:spPr>
          <p:txBody>
            <a:bodyPr lIns="50800" tIns="50800" rIns="50800" bIns="50800" rtlCol="0" anchor="ctr"/>
            <a:lstStyle/>
            <a:p>
              <a:pPr algn="ctr">
                <a:lnSpc>
                  <a:spcPts val="3919"/>
                </a:lnSpc>
              </a:pPr>
              <a:r>
                <a:rPr lang="en-US" sz="2799" dirty="0">
                  <a:solidFill>
                    <a:srgbClr val="231F20"/>
                  </a:solidFill>
                  <a:latin typeface="Kollektif"/>
                  <a:ea typeface="Kollektif"/>
                  <a:cs typeface="Kollektif"/>
                  <a:sym typeface="Kollektif"/>
                </a:rPr>
                <a:t>Overcoming your weaknesses.</a:t>
              </a:r>
            </a:p>
          </p:txBody>
        </p:sp>
      </p:grpSp>
      <p:sp>
        <p:nvSpPr>
          <p:cNvPr id="25" name="Freeform 25"/>
          <p:cNvSpPr/>
          <p:nvPr/>
        </p:nvSpPr>
        <p:spPr>
          <a:xfrm rot="-4161082" flipH="1">
            <a:off x="657604" y="5220687"/>
            <a:ext cx="742193" cy="1369149"/>
          </a:xfrm>
          <a:custGeom>
            <a:avLst/>
            <a:gdLst/>
            <a:ahLst/>
            <a:cxnLst/>
            <a:rect l="l" t="t" r="r" b="b"/>
            <a:pathLst>
              <a:path w="742193" h="1369149">
                <a:moveTo>
                  <a:pt x="742192" y="0"/>
                </a:moveTo>
                <a:lnTo>
                  <a:pt x="0" y="0"/>
                </a:lnTo>
                <a:lnTo>
                  <a:pt x="0" y="1369149"/>
                </a:lnTo>
                <a:lnTo>
                  <a:pt x="742192" y="1369149"/>
                </a:lnTo>
                <a:lnTo>
                  <a:pt x="742192"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6" name="Freeform 26"/>
          <p:cNvSpPr/>
          <p:nvPr/>
        </p:nvSpPr>
        <p:spPr>
          <a:xfrm>
            <a:off x="15860339" y="1028700"/>
            <a:ext cx="1204778" cy="1104391"/>
          </a:xfrm>
          <a:custGeom>
            <a:avLst/>
            <a:gdLst/>
            <a:ahLst/>
            <a:cxnLst/>
            <a:rect l="l" t="t" r="r" b="b"/>
            <a:pathLst>
              <a:path w="1204778" h="1104391">
                <a:moveTo>
                  <a:pt x="0" y="0"/>
                </a:moveTo>
                <a:lnTo>
                  <a:pt x="1204777" y="0"/>
                </a:lnTo>
                <a:lnTo>
                  <a:pt x="1204777" y="1104391"/>
                </a:lnTo>
                <a:lnTo>
                  <a:pt x="0" y="1104391"/>
                </a:lnTo>
                <a:lnTo>
                  <a:pt x="0" y="0"/>
                </a:lnTo>
                <a:close/>
              </a:path>
            </a:pathLst>
          </a:custGeom>
          <a:blipFill>
            <a:blip r:embed="rId8">
              <a:extLst>
                <a:ext uri="{96DAC541-7B7A-43D3-8B79-37D633B846F1}">
                  <asvg:svgBlip xmlns:asvg="http://schemas.microsoft.com/office/drawing/2016/SVG/main" r:embed="rId9"/>
                </a:ext>
              </a:extLst>
            </a:blip>
            <a:stretch>
              <a:fillRect l="-195444" r="-350902" b="-380348"/>
            </a:stretch>
          </a:blipFill>
        </p:spPr>
      </p:sp>
      <p:sp>
        <p:nvSpPr>
          <p:cNvPr id="27" name="Freeform 27"/>
          <p:cNvSpPr/>
          <p:nvPr/>
        </p:nvSpPr>
        <p:spPr>
          <a:xfrm>
            <a:off x="1245959" y="3180200"/>
            <a:ext cx="1034865" cy="1145743"/>
          </a:xfrm>
          <a:custGeom>
            <a:avLst/>
            <a:gdLst/>
            <a:ahLst/>
            <a:cxnLst/>
            <a:rect l="l" t="t" r="r" b="b"/>
            <a:pathLst>
              <a:path w="1034865" h="1145743">
                <a:moveTo>
                  <a:pt x="0" y="0"/>
                </a:moveTo>
                <a:lnTo>
                  <a:pt x="1034865" y="0"/>
                </a:lnTo>
                <a:lnTo>
                  <a:pt x="1034865" y="1145743"/>
                </a:lnTo>
                <a:lnTo>
                  <a:pt x="0" y="1145743"/>
                </a:lnTo>
                <a:lnTo>
                  <a:pt x="0" y="0"/>
                </a:lnTo>
                <a:close/>
              </a:path>
            </a:pathLst>
          </a:custGeom>
          <a:blipFill>
            <a:blip r:embed="rId10">
              <a:extLst>
                <a:ext uri="{96DAC541-7B7A-43D3-8B79-37D633B846F1}">
                  <asvg:svgBlip xmlns:asvg="http://schemas.microsoft.com/office/drawing/2016/SVG/main" r:embed="rId11"/>
                </a:ext>
              </a:extLst>
            </a:blip>
            <a:stretch>
              <a:fillRect l="-302707" t="-69356" r="-28898" b="-189782"/>
            </a:stretch>
          </a:blipFill>
        </p:spPr>
      </p:sp>
      <p:sp>
        <p:nvSpPr>
          <p:cNvPr id="28" name="Freeform 28"/>
          <p:cNvSpPr/>
          <p:nvPr/>
        </p:nvSpPr>
        <p:spPr>
          <a:xfrm>
            <a:off x="1028700" y="1028700"/>
            <a:ext cx="2504248" cy="2121815"/>
          </a:xfrm>
          <a:custGeom>
            <a:avLst/>
            <a:gdLst/>
            <a:ahLst/>
            <a:cxnLst/>
            <a:rect l="l" t="t" r="r" b="b"/>
            <a:pathLst>
              <a:path w="2504248" h="2121815">
                <a:moveTo>
                  <a:pt x="0" y="0"/>
                </a:moveTo>
                <a:lnTo>
                  <a:pt x="2504248" y="0"/>
                </a:lnTo>
                <a:lnTo>
                  <a:pt x="2504248" y="2121815"/>
                </a:lnTo>
                <a:lnTo>
                  <a:pt x="0" y="2121815"/>
                </a:lnTo>
                <a:lnTo>
                  <a:pt x="0" y="0"/>
                </a:lnTo>
                <a:close/>
              </a:path>
            </a:pathLst>
          </a:custGeom>
          <a:blipFill>
            <a:blip r:embed="rId12">
              <a:extLst>
                <a:ext uri="{96DAC541-7B7A-43D3-8B79-37D633B846F1}">
                  <asvg:svgBlip xmlns:asvg="http://schemas.microsoft.com/office/drawing/2016/SVG/main" r:embed="rId13"/>
                </a:ext>
              </a:extLst>
            </a:blip>
            <a:stretch>
              <a:fillRect t="-232761" r="-499472" b="-229128"/>
            </a:stretch>
          </a:blipFill>
        </p:spPr>
      </p:sp>
      <p:sp>
        <p:nvSpPr>
          <p:cNvPr id="29" name="TextBox 29"/>
          <p:cNvSpPr txBox="1"/>
          <p:nvPr/>
        </p:nvSpPr>
        <p:spPr>
          <a:xfrm>
            <a:off x="5313441" y="665494"/>
            <a:ext cx="7661118" cy="2067561"/>
          </a:xfrm>
          <a:prstGeom prst="rect">
            <a:avLst/>
          </a:prstGeom>
        </p:spPr>
        <p:txBody>
          <a:bodyPr lIns="0" tIns="0" rIns="0" bIns="0" rtlCol="0" anchor="t">
            <a:spAutoFit/>
          </a:bodyPr>
          <a:lstStyle/>
          <a:p>
            <a:pPr algn="ctr">
              <a:lnSpc>
                <a:spcPts val="7900"/>
              </a:lnSpc>
            </a:pPr>
            <a:r>
              <a:rPr lang="en-US" sz="7900">
                <a:solidFill>
                  <a:srgbClr val="231F20"/>
                </a:solidFill>
                <a:latin typeface="Londrina Solid"/>
                <a:ea typeface="Londrina Solid"/>
                <a:cs typeface="Londrina Solid"/>
                <a:sym typeface="Londrina Solid"/>
              </a:rPr>
              <a:t>SHARE ACHIVEMENTS &amp; EXPERIENCES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TotalTime>
  <Words>221</Words>
  <Application>Microsoft Office PowerPoint</Application>
  <PresentationFormat>Custom</PresentationFormat>
  <Paragraphs>61</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Kollektif Bold</vt:lpstr>
      <vt:lpstr>Kollektif</vt:lpstr>
      <vt:lpstr>Calibri</vt:lpstr>
      <vt:lpstr>Arial</vt:lpstr>
      <vt:lpstr>Londrina Solid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Interview Etiquette</dc:title>
  <dc:creator>Laura Chapa</dc:creator>
  <cp:lastModifiedBy>Denise Flores</cp:lastModifiedBy>
  <cp:revision>13</cp:revision>
  <dcterms:created xsi:type="dcterms:W3CDTF">2006-08-16T00:00:00Z</dcterms:created>
  <dcterms:modified xsi:type="dcterms:W3CDTF">2025-06-05T19:36:48Z</dcterms:modified>
  <dc:identifier>DAGWTo40nuA</dc:identifier>
</cp:coreProperties>
</file>